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72" r:id="rId6"/>
    <p:sldMasterId id="2147484303" r:id="rId7"/>
    <p:sldMasterId id="2147484337" r:id="rId8"/>
  </p:sldMasterIdLst>
  <p:notesMasterIdLst>
    <p:notesMasterId r:id="rId49"/>
  </p:notesMasterIdLst>
  <p:handoutMasterIdLst>
    <p:handoutMasterId r:id="rId50"/>
  </p:handoutMasterIdLst>
  <p:sldIdLst>
    <p:sldId id="410" r:id="rId9"/>
    <p:sldId id="411" r:id="rId10"/>
    <p:sldId id="285" r:id="rId11"/>
    <p:sldId id="370" r:id="rId12"/>
    <p:sldId id="2076137970" r:id="rId13"/>
    <p:sldId id="3763" r:id="rId14"/>
    <p:sldId id="349" r:id="rId15"/>
    <p:sldId id="266" r:id="rId16"/>
    <p:sldId id="9063" r:id="rId17"/>
    <p:sldId id="2076138024" r:id="rId18"/>
    <p:sldId id="2076138014" r:id="rId19"/>
    <p:sldId id="258" r:id="rId20"/>
    <p:sldId id="259" r:id="rId21"/>
    <p:sldId id="260" r:id="rId22"/>
    <p:sldId id="261" r:id="rId23"/>
    <p:sldId id="262" r:id="rId24"/>
    <p:sldId id="2076138027" r:id="rId25"/>
    <p:sldId id="265" r:id="rId26"/>
    <p:sldId id="272" r:id="rId27"/>
    <p:sldId id="273" r:id="rId28"/>
    <p:sldId id="274" r:id="rId29"/>
    <p:sldId id="275" r:id="rId30"/>
    <p:sldId id="2076138034" r:id="rId31"/>
    <p:sldId id="277" r:id="rId32"/>
    <p:sldId id="279" r:id="rId33"/>
    <p:sldId id="2076138028" r:id="rId34"/>
    <p:sldId id="2076138023" r:id="rId35"/>
    <p:sldId id="2076138025" r:id="rId36"/>
    <p:sldId id="2076138026" r:id="rId37"/>
    <p:sldId id="2076138033" r:id="rId38"/>
    <p:sldId id="2076138032" r:id="rId39"/>
    <p:sldId id="2076138030" r:id="rId40"/>
    <p:sldId id="2076138029" r:id="rId41"/>
    <p:sldId id="2076138021" r:id="rId42"/>
    <p:sldId id="2076138005" r:id="rId43"/>
    <p:sldId id="2076138035" r:id="rId44"/>
    <p:sldId id="2076138036" r:id="rId45"/>
    <p:sldId id="2076138037" r:id="rId46"/>
    <p:sldId id="2076138022" r:id="rId47"/>
    <p:sldId id="268"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7"/>
    <a:srgbClr val="505050"/>
    <a:srgbClr val="00188F"/>
    <a:srgbClr val="107C10"/>
    <a:srgbClr val="008272"/>
    <a:srgbClr val="B4009E"/>
    <a:srgbClr val="00205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25CD4D-8D2B-44E2-B912-DF4BCFE93954}" v="107" dt="2024-02-02T12:52:26.4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818" autoAdjust="0"/>
  </p:normalViewPr>
  <p:slideViewPr>
    <p:cSldViewPr snapToGrid="0">
      <p:cViewPr varScale="1">
        <p:scale>
          <a:sx n="76" d="100"/>
          <a:sy n="76" d="100"/>
        </p:scale>
        <p:origin x="1860" y="29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ndro Prado (Piá)" userId="051c760b-9769-4f0f-9828-09197ff28b7c" providerId="ADAL" clId="{4B25CD4D-8D2B-44E2-B912-DF4BCFE93954}"/>
    <pc:docChg chg="undo redo custSel addSld delSld modSld sldOrd">
      <pc:chgData name="Leandro Prado (Piá)" userId="051c760b-9769-4f0f-9828-09197ff28b7c" providerId="ADAL" clId="{4B25CD4D-8D2B-44E2-B912-DF4BCFE93954}" dt="2024-02-02T13:01:37.267" v="788" actId="207"/>
      <pc:docMkLst>
        <pc:docMk/>
      </pc:docMkLst>
      <pc:sldChg chg="addSp modSp add del mod modTransition modNotes">
        <pc:chgData name="Leandro Prado (Piá)" userId="051c760b-9769-4f0f-9828-09197ff28b7c" providerId="ADAL" clId="{4B25CD4D-8D2B-44E2-B912-DF4BCFE93954}" dt="2024-02-02T12:58:03.174" v="772" actId="2711"/>
        <pc:sldMkLst>
          <pc:docMk/>
          <pc:sldMk cId="0" sldId="258"/>
        </pc:sldMkLst>
        <pc:spChg chg="add mod">
          <ac:chgData name="Leandro Prado (Piá)" userId="051c760b-9769-4f0f-9828-09197ff28b7c" providerId="ADAL" clId="{4B25CD4D-8D2B-44E2-B912-DF4BCFE93954}" dt="2024-02-02T12:20:18.292" v="393" actId="20577"/>
          <ac:spMkLst>
            <pc:docMk/>
            <pc:sldMk cId="0" sldId="258"/>
            <ac:spMk id="2" creationId="{47E3C06D-DF81-11CF-03CD-F56844B1171C}"/>
          </ac:spMkLst>
        </pc:spChg>
        <pc:spChg chg="mod">
          <ac:chgData name="Leandro Prado (Piá)" userId="051c760b-9769-4f0f-9828-09197ff28b7c" providerId="ADAL" clId="{4B25CD4D-8D2B-44E2-B912-DF4BCFE93954}" dt="2024-02-02T12:58:03.174" v="772" actId="2711"/>
          <ac:spMkLst>
            <pc:docMk/>
            <pc:sldMk cId="0" sldId="258"/>
            <ac:spMk id="3997" creationId="{00000000-0000-0000-0000-000000000000}"/>
          </ac:spMkLst>
        </pc:spChg>
      </pc:sldChg>
      <pc:sldChg chg="addSp delSp modSp add mod modTransition modNotes">
        <pc:chgData name="Leandro Prado (Piá)" userId="051c760b-9769-4f0f-9828-09197ff28b7c" providerId="ADAL" clId="{4B25CD4D-8D2B-44E2-B912-DF4BCFE93954}" dt="2024-02-02T12:58:41.597" v="776" actId="207"/>
        <pc:sldMkLst>
          <pc:docMk/>
          <pc:sldMk cId="0" sldId="259"/>
        </pc:sldMkLst>
        <pc:spChg chg="mod">
          <ac:chgData name="Leandro Prado (Piá)" userId="051c760b-9769-4f0f-9828-09197ff28b7c" providerId="ADAL" clId="{4B25CD4D-8D2B-44E2-B912-DF4BCFE93954}" dt="2024-02-02T12:58:27.801" v="774" actId="207"/>
          <ac:spMkLst>
            <pc:docMk/>
            <pc:sldMk cId="0" sldId="259"/>
            <ac:spMk id="4004" creationId="{00000000-0000-0000-0000-000000000000}"/>
          </ac:spMkLst>
        </pc:spChg>
        <pc:spChg chg="mod">
          <ac:chgData name="Leandro Prado (Piá)" userId="051c760b-9769-4f0f-9828-09197ff28b7c" providerId="ADAL" clId="{4B25CD4D-8D2B-44E2-B912-DF4BCFE93954}" dt="2024-02-02T12:58:33.933" v="775" actId="207"/>
          <ac:spMkLst>
            <pc:docMk/>
            <pc:sldMk cId="0" sldId="259"/>
            <ac:spMk id="4005" creationId="{00000000-0000-0000-0000-000000000000}"/>
          </ac:spMkLst>
        </pc:spChg>
        <pc:spChg chg="mod">
          <ac:chgData name="Leandro Prado (Piá)" userId="051c760b-9769-4f0f-9828-09197ff28b7c" providerId="ADAL" clId="{4B25CD4D-8D2B-44E2-B912-DF4BCFE93954}" dt="2024-02-02T12:58:41.597" v="776" actId="207"/>
          <ac:spMkLst>
            <pc:docMk/>
            <pc:sldMk cId="0" sldId="259"/>
            <ac:spMk id="4007" creationId="{00000000-0000-0000-0000-000000000000}"/>
          </ac:spMkLst>
        </pc:spChg>
        <pc:picChg chg="add del mod">
          <ac:chgData name="Leandro Prado (Piá)" userId="051c760b-9769-4f0f-9828-09197ff28b7c" providerId="ADAL" clId="{4B25CD4D-8D2B-44E2-B912-DF4BCFE93954}" dt="2024-02-02T12:26:53.024" v="421" actId="478"/>
          <ac:picMkLst>
            <pc:docMk/>
            <pc:sldMk cId="0" sldId="259"/>
            <ac:picMk id="2" creationId="{C23BD57F-C496-F5E2-8CF6-CF9AF34DB311}"/>
          </ac:picMkLst>
        </pc:picChg>
        <pc:picChg chg="add mod">
          <ac:chgData name="Leandro Prado (Piá)" userId="051c760b-9769-4f0f-9828-09197ff28b7c" providerId="ADAL" clId="{4B25CD4D-8D2B-44E2-B912-DF4BCFE93954}" dt="2024-02-02T12:27:11.201" v="427" actId="1076"/>
          <ac:picMkLst>
            <pc:docMk/>
            <pc:sldMk cId="0" sldId="259"/>
            <ac:picMk id="2050" creationId="{C3442D57-2540-CF89-6E7E-9BFC3B15D3AD}"/>
          </ac:picMkLst>
        </pc:picChg>
        <pc:picChg chg="del">
          <ac:chgData name="Leandro Prado (Piá)" userId="051c760b-9769-4f0f-9828-09197ff28b7c" providerId="ADAL" clId="{4B25CD4D-8D2B-44E2-B912-DF4BCFE93954}" dt="2024-02-02T12:34:23.916" v="468" actId="478"/>
          <ac:picMkLst>
            <pc:docMk/>
            <pc:sldMk cId="0" sldId="259"/>
            <ac:picMk id="4003" creationId="{00000000-0000-0000-0000-000000000000}"/>
          </ac:picMkLst>
        </pc:picChg>
        <pc:picChg chg="del">
          <ac:chgData name="Leandro Prado (Piá)" userId="051c760b-9769-4f0f-9828-09197ff28b7c" providerId="ADAL" clId="{4B25CD4D-8D2B-44E2-B912-DF4BCFE93954}" dt="2024-02-02T12:26:56.622" v="422" actId="478"/>
          <ac:picMkLst>
            <pc:docMk/>
            <pc:sldMk cId="0" sldId="259"/>
            <ac:picMk id="4006" creationId="{00000000-0000-0000-0000-000000000000}"/>
          </ac:picMkLst>
        </pc:picChg>
      </pc:sldChg>
      <pc:sldChg chg="addSp delSp modSp add mod delAnim">
        <pc:chgData name="Leandro Prado (Piá)" userId="051c760b-9769-4f0f-9828-09197ff28b7c" providerId="ADAL" clId="{4B25CD4D-8D2B-44E2-B912-DF4BCFE93954}" dt="2024-02-02T12:58:45.451" v="777" actId="207"/>
        <pc:sldMkLst>
          <pc:docMk/>
          <pc:sldMk cId="0" sldId="260"/>
        </pc:sldMkLst>
        <pc:spChg chg="add mod">
          <ac:chgData name="Leandro Prado (Piá)" userId="051c760b-9769-4f0f-9828-09197ff28b7c" providerId="ADAL" clId="{4B25CD4D-8D2B-44E2-B912-DF4BCFE93954}" dt="2024-02-02T12:58:45.451" v="777" actId="207"/>
          <ac:spMkLst>
            <pc:docMk/>
            <pc:sldMk cId="0" sldId="260"/>
            <ac:spMk id="2" creationId="{DE389463-7F73-8E49-E813-9B44C83F2A87}"/>
          </ac:spMkLst>
        </pc:spChg>
        <pc:spChg chg="mod">
          <ac:chgData name="Leandro Prado (Piá)" userId="051c760b-9769-4f0f-9828-09197ff28b7c" providerId="ADAL" clId="{4B25CD4D-8D2B-44E2-B912-DF4BCFE93954}" dt="2024-02-02T12:41:00.996" v="657" actId="207"/>
          <ac:spMkLst>
            <pc:docMk/>
            <pc:sldMk cId="0" sldId="260"/>
            <ac:spMk id="4020" creationId="{00000000-0000-0000-0000-000000000000}"/>
          </ac:spMkLst>
        </pc:spChg>
        <pc:spChg chg="mod">
          <ac:chgData name="Leandro Prado (Piá)" userId="051c760b-9769-4f0f-9828-09197ff28b7c" providerId="ADAL" clId="{4B25CD4D-8D2B-44E2-B912-DF4BCFE93954}" dt="2024-02-02T12:41:05.144" v="658" actId="207"/>
          <ac:spMkLst>
            <pc:docMk/>
            <pc:sldMk cId="0" sldId="260"/>
            <ac:spMk id="4021" creationId="{00000000-0000-0000-0000-000000000000}"/>
          </ac:spMkLst>
        </pc:spChg>
        <pc:spChg chg="topLvl">
          <ac:chgData name="Leandro Prado (Piá)" userId="051c760b-9769-4f0f-9828-09197ff28b7c" providerId="ADAL" clId="{4B25CD4D-8D2B-44E2-B912-DF4BCFE93954}" dt="2024-02-02T12:29:15.890" v="436" actId="165"/>
          <ac:spMkLst>
            <pc:docMk/>
            <pc:sldMk cId="0" sldId="260"/>
            <ac:spMk id="4024" creationId="{00000000-0000-0000-0000-000000000000}"/>
          </ac:spMkLst>
        </pc:spChg>
        <pc:spChg chg="topLvl">
          <ac:chgData name="Leandro Prado (Piá)" userId="051c760b-9769-4f0f-9828-09197ff28b7c" providerId="ADAL" clId="{4B25CD4D-8D2B-44E2-B912-DF4BCFE93954}" dt="2024-02-02T12:28:42.080" v="433" actId="165"/>
          <ac:spMkLst>
            <pc:docMk/>
            <pc:sldMk cId="0" sldId="260"/>
            <ac:spMk id="4028" creationId="{00000000-0000-0000-0000-000000000000}"/>
          </ac:spMkLst>
        </pc:spChg>
        <pc:grpChg chg="del">
          <ac:chgData name="Leandro Prado (Piá)" userId="051c760b-9769-4f0f-9828-09197ff28b7c" providerId="ADAL" clId="{4B25CD4D-8D2B-44E2-B912-DF4BCFE93954}" dt="2024-02-02T12:29:15.890" v="436" actId="165"/>
          <ac:grpSpMkLst>
            <pc:docMk/>
            <pc:sldMk cId="0" sldId="260"/>
            <ac:grpSpMk id="4022" creationId="{00000000-0000-0000-0000-000000000000}"/>
          </ac:grpSpMkLst>
        </pc:grpChg>
        <pc:grpChg chg="del">
          <ac:chgData name="Leandro Prado (Piá)" userId="051c760b-9769-4f0f-9828-09197ff28b7c" providerId="ADAL" clId="{4B25CD4D-8D2B-44E2-B912-DF4BCFE93954}" dt="2024-02-02T12:28:42.080" v="433" actId="165"/>
          <ac:grpSpMkLst>
            <pc:docMk/>
            <pc:sldMk cId="0" sldId="260"/>
            <ac:grpSpMk id="4027" creationId="{00000000-0000-0000-0000-000000000000}"/>
          </ac:grpSpMkLst>
        </pc:grpChg>
        <pc:picChg chg="add mod">
          <ac:chgData name="Leandro Prado (Piá)" userId="051c760b-9769-4f0f-9828-09197ff28b7c" providerId="ADAL" clId="{4B25CD4D-8D2B-44E2-B912-DF4BCFE93954}" dt="2024-02-02T12:30:23.785" v="442" actId="1076"/>
          <ac:picMkLst>
            <pc:docMk/>
            <pc:sldMk cId="0" sldId="260"/>
            <ac:picMk id="3" creationId="{B2C68FE9-AD3C-A1F2-C045-D5C2716EDB0A}"/>
          </ac:picMkLst>
        </pc:picChg>
        <pc:picChg chg="del">
          <ac:chgData name="Leandro Prado (Piá)" userId="051c760b-9769-4f0f-9828-09197ff28b7c" providerId="ADAL" clId="{4B25CD4D-8D2B-44E2-B912-DF4BCFE93954}" dt="2024-02-02T12:34:17.354" v="467" actId="478"/>
          <ac:picMkLst>
            <pc:docMk/>
            <pc:sldMk cId="0" sldId="260"/>
            <ac:picMk id="4016" creationId="{00000000-0000-0000-0000-000000000000}"/>
          </ac:picMkLst>
        </pc:picChg>
        <pc:picChg chg="mod topLvl">
          <ac:chgData name="Leandro Prado (Piá)" userId="051c760b-9769-4f0f-9828-09197ff28b7c" providerId="ADAL" clId="{4B25CD4D-8D2B-44E2-B912-DF4BCFE93954}" dt="2024-02-02T12:40:00.778" v="653"/>
          <ac:picMkLst>
            <pc:docMk/>
            <pc:sldMk cId="0" sldId="260"/>
            <ac:picMk id="4023" creationId="{00000000-0000-0000-0000-000000000000}"/>
          </ac:picMkLst>
        </pc:picChg>
        <pc:picChg chg="mod topLvl">
          <ac:chgData name="Leandro Prado (Piá)" userId="051c760b-9769-4f0f-9828-09197ff28b7c" providerId="ADAL" clId="{4B25CD4D-8D2B-44E2-B912-DF4BCFE93954}" dt="2024-02-02T12:40:04.396" v="654"/>
          <ac:picMkLst>
            <pc:docMk/>
            <pc:sldMk cId="0" sldId="260"/>
            <ac:picMk id="4029" creationId="{00000000-0000-0000-0000-000000000000}"/>
          </ac:picMkLst>
        </pc:picChg>
        <pc:picChg chg="mod">
          <ac:chgData name="Leandro Prado (Piá)" userId="051c760b-9769-4f0f-9828-09197ff28b7c" providerId="ADAL" clId="{4B25CD4D-8D2B-44E2-B912-DF4BCFE93954}" dt="2024-02-02T12:39:56.183" v="652"/>
          <ac:picMkLst>
            <pc:docMk/>
            <pc:sldMk cId="0" sldId="260"/>
            <ac:picMk id="4030" creationId="{00000000-0000-0000-0000-000000000000}"/>
          </ac:picMkLst>
        </pc:picChg>
        <pc:picChg chg="del">
          <ac:chgData name="Leandro Prado (Piá)" userId="051c760b-9769-4f0f-9828-09197ff28b7c" providerId="ADAL" clId="{4B25CD4D-8D2B-44E2-B912-DF4BCFE93954}" dt="2024-02-02T12:30:19.492" v="440" actId="478"/>
          <ac:picMkLst>
            <pc:docMk/>
            <pc:sldMk cId="0" sldId="260"/>
            <ac:picMk id="4031" creationId="{00000000-0000-0000-0000-000000000000}"/>
          </ac:picMkLst>
        </pc:picChg>
        <pc:cxnChg chg="mod">
          <ac:chgData name="Leandro Prado (Piá)" userId="051c760b-9769-4f0f-9828-09197ff28b7c" providerId="ADAL" clId="{4B25CD4D-8D2B-44E2-B912-DF4BCFE93954}" dt="2024-02-02T12:40:45.589" v="655" actId="208"/>
          <ac:cxnSpMkLst>
            <pc:docMk/>
            <pc:sldMk cId="0" sldId="260"/>
            <ac:cxnSpMk id="4018" creationId="{00000000-0000-0000-0000-000000000000}"/>
          </ac:cxnSpMkLst>
        </pc:cxnChg>
      </pc:sldChg>
      <pc:sldChg chg="addSp delSp modSp add mod">
        <pc:chgData name="Leandro Prado (Piá)" userId="051c760b-9769-4f0f-9828-09197ff28b7c" providerId="ADAL" clId="{4B25CD4D-8D2B-44E2-B912-DF4BCFE93954}" dt="2024-02-02T13:01:37.267" v="788" actId="207"/>
        <pc:sldMkLst>
          <pc:docMk/>
          <pc:sldMk cId="0" sldId="261"/>
        </pc:sldMkLst>
        <pc:spChg chg="add mod">
          <ac:chgData name="Leandro Prado (Piá)" userId="051c760b-9769-4f0f-9828-09197ff28b7c" providerId="ADAL" clId="{4B25CD4D-8D2B-44E2-B912-DF4BCFE93954}" dt="2024-02-02T12:31:02.910" v="451" actId="6549"/>
          <ac:spMkLst>
            <pc:docMk/>
            <pc:sldMk cId="0" sldId="261"/>
            <ac:spMk id="2" creationId="{ADFE57F0-0787-A877-ED4B-07BCCDA59425}"/>
          </ac:spMkLst>
        </pc:spChg>
        <pc:spChg chg="add del mod">
          <ac:chgData name="Leandro Prado (Piá)" userId="051c760b-9769-4f0f-9828-09197ff28b7c" providerId="ADAL" clId="{4B25CD4D-8D2B-44E2-B912-DF4BCFE93954}" dt="2024-02-02T12:31:07.857" v="453" actId="478"/>
          <ac:spMkLst>
            <pc:docMk/>
            <pc:sldMk cId="0" sldId="261"/>
            <ac:spMk id="4" creationId="{2BD595D1-D5C8-8193-0F3B-B7C6F0CE0A24}"/>
          </ac:spMkLst>
        </pc:spChg>
        <pc:spChg chg="add mod">
          <ac:chgData name="Leandro Prado (Piá)" userId="051c760b-9769-4f0f-9828-09197ff28b7c" providerId="ADAL" clId="{4B25CD4D-8D2B-44E2-B912-DF4BCFE93954}" dt="2024-02-02T13:01:34.849" v="787" actId="207"/>
          <ac:spMkLst>
            <pc:docMk/>
            <pc:sldMk cId="0" sldId="261"/>
            <ac:spMk id="7" creationId="{A0715791-BEBD-6C3F-A446-CE898D47AC14}"/>
          </ac:spMkLst>
        </pc:spChg>
        <pc:spChg chg="add mod">
          <ac:chgData name="Leandro Prado (Piá)" userId="051c760b-9769-4f0f-9828-09197ff28b7c" providerId="ADAL" clId="{4B25CD4D-8D2B-44E2-B912-DF4BCFE93954}" dt="2024-02-02T13:01:37.267" v="788" actId="207"/>
          <ac:spMkLst>
            <pc:docMk/>
            <pc:sldMk cId="0" sldId="261"/>
            <ac:spMk id="8" creationId="{277D3FE5-9EC7-5EC3-B70D-3662C4E43245}"/>
          </ac:spMkLst>
        </pc:spChg>
        <pc:spChg chg="del">
          <ac:chgData name="Leandro Prado (Piá)" userId="051c760b-9769-4f0f-9828-09197ff28b7c" providerId="ADAL" clId="{4B25CD4D-8D2B-44E2-B912-DF4BCFE93954}" dt="2024-02-02T12:31:05.866" v="452" actId="478"/>
          <ac:spMkLst>
            <pc:docMk/>
            <pc:sldMk cId="0" sldId="261"/>
            <ac:spMk id="4038" creationId="{00000000-0000-0000-0000-000000000000}"/>
          </ac:spMkLst>
        </pc:spChg>
        <pc:picChg chg="add mod">
          <ac:chgData name="Leandro Prado (Piá)" userId="051c760b-9769-4f0f-9828-09197ff28b7c" providerId="ADAL" clId="{4B25CD4D-8D2B-44E2-B912-DF4BCFE93954}" dt="2024-02-02T12:35:58.307" v="472" actId="1076"/>
          <ac:picMkLst>
            <pc:docMk/>
            <pc:sldMk cId="0" sldId="261"/>
            <ac:picMk id="6" creationId="{8B60BA5F-DA6B-F943-D1FE-EA51B39344D8}"/>
          </ac:picMkLst>
        </pc:picChg>
        <pc:picChg chg="del">
          <ac:chgData name="Leandro Prado (Piá)" userId="051c760b-9769-4f0f-9828-09197ff28b7c" providerId="ADAL" clId="{4B25CD4D-8D2B-44E2-B912-DF4BCFE93954}" dt="2024-02-02T12:31:11.078" v="454" actId="478"/>
          <ac:picMkLst>
            <pc:docMk/>
            <pc:sldMk cId="0" sldId="261"/>
            <ac:picMk id="4037" creationId="{00000000-0000-0000-0000-000000000000}"/>
          </ac:picMkLst>
        </pc:picChg>
        <pc:picChg chg="del mod">
          <ac:chgData name="Leandro Prado (Piá)" userId="051c760b-9769-4f0f-9828-09197ff28b7c" providerId="ADAL" clId="{4B25CD4D-8D2B-44E2-B912-DF4BCFE93954}" dt="2024-02-02T12:35:51.008" v="469" actId="478"/>
          <ac:picMkLst>
            <pc:docMk/>
            <pc:sldMk cId="0" sldId="261"/>
            <ac:picMk id="4039" creationId="{00000000-0000-0000-0000-000000000000}"/>
          </ac:picMkLst>
        </pc:picChg>
      </pc:sldChg>
      <pc:sldChg chg="addSp delSp modSp add mod">
        <pc:chgData name="Leandro Prado (Piá)" userId="051c760b-9769-4f0f-9828-09197ff28b7c" providerId="ADAL" clId="{4B25CD4D-8D2B-44E2-B912-DF4BCFE93954}" dt="2024-02-02T13:01:19.795" v="786" actId="207"/>
        <pc:sldMkLst>
          <pc:docMk/>
          <pc:sldMk cId="0" sldId="262"/>
        </pc:sldMkLst>
        <pc:spChg chg="add mod">
          <ac:chgData name="Leandro Prado (Piá)" userId="051c760b-9769-4f0f-9828-09197ff28b7c" providerId="ADAL" clId="{4B25CD4D-8D2B-44E2-B912-DF4BCFE93954}" dt="2024-02-02T12:59:09.767" v="780" actId="207"/>
          <ac:spMkLst>
            <pc:docMk/>
            <pc:sldMk cId="0" sldId="262"/>
            <ac:spMk id="2" creationId="{7106FBEC-6D0A-9724-3BEF-AB11198FAAE7}"/>
          </ac:spMkLst>
        </pc:spChg>
        <pc:spChg chg="mod">
          <ac:chgData name="Leandro Prado (Piá)" userId="051c760b-9769-4f0f-9828-09197ff28b7c" providerId="ADAL" clId="{4B25CD4D-8D2B-44E2-B912-DF4BCFE93954}" dt="2024-02-02T12:33:19.123" v="463" actId="207"/>
          <ac:spMkLst>
            <pc:docMk/>
            <pc:sldMk cId="0" sldId="262"/>
            <ac:spMk id="4044" creationId="{00000000-0000-0000-0000-000000000000}"/>
          </ac:spMkLst>
        </pc:spChg>
        <pc:spChg chg="mod">
          <ac:chgData name="Leandro Prado (Piá)" userId="051c760b-9769-4f0f-9828-09197ff28b7c" providerId="ADAL" clId="{4B25CD4D-8D2B-44E2-B912-DF4BCFE93954}" dt="2024-02-02T12:33:42.187" v="466" actId="207"/>
          <ac:spMkLst>
            <pc:docMk/>
            <pc:sldMk cId="0" sldId="262"/>
            <ac:spMk id="4045" creationId="{00000000-0000-0000-0000-000000000000}"/>
          </ac:spMkLst>
        </pc:spChg>
        <pc:spChg chg="mod">
          <ac:chgData name="Leandro Prado (Piá)" userId="051c760b-9769-4f0f-9828-09197ff28b7c" providerId="ADAL" clId="{4B25CD4D-8D2B-44E2-B912-DF4BCFE93954}" dt="2024-02-02T12:32:25.274" v="459" actId="207"/>
          <ac:spMkLst>
            <pc:docMk/>
            <pc:sldMk cId="0" sldId="262"/>
            <ac:spMk id="4048" creationId="{00000000-0000-0000-0000-000000000000}"/>
          </ac:spMkLst>
        </pc:spChg>
        <pc:spChg chg="mod">
          <ac:chgData name="Leandro Prado (Piá)" userId="051c760b-9769-4f0f-9828-09197ff28b7c" providerId="ADAL" clId="{4B25CD4D-8D2B-44E2-B912-DF4BCFE93954}" dt="2024-02-02T12:32:33.999" v="460" actId="1076"/>
          <ac:spMkLst>
            <pc:docMk/>
            <pc:sldMk cId="0" sldId="262"/>
            <ac:spMk id="4050" creationId="{00000000-0000-0000-0000-000000000000}"/>
          </ac:spMkLst>
        </pc:spChg>
        <pc:spChg chg="mod">
          <ac:chgData name="Leandro Prado (Piá)" userId="051c760b-9769-4f0f-9828-09197ff28b7c" providerId="ADAL" clId="{4B25CD4D-8D2B-44E2-B912-DF4BCFE93954}" dt="2024-02-02T13:01:19.795" v="786" actId="207"/>
          <ac:spMkLst>
            <pc:docMk/>
            <pc:sldMk cId="0" sldId="262"/>
            <ac:spMk id="4055" creationId="{00000000-0000-0000-0000-000000000000}"/>
          </ac:spMkLst>
        </pc:spChg>
        <pc:spChg chg="mod">
          <ac:chgData name="Leandro Prado (Piá)" userId="051c760b-9769-4f0f-9828-09197ff28b7c" providerId="ADAL" clId="{4B25CD4D-8D2B-44E2-B912-DF4BCFE93954}" dt="2024-02-02T12:32:47.137" v="461" actId="207"/>
          <ac:spMkLst>
            <pc:docMk/>
            <pc:sldMk cId="0" sldId="262"/>
            <ac:spMk id="4056" creationId="{00000000-0000-0000-0000-000000000000}"/>
          </ac:spMkLst>
        </pc:spChg>
        <pc:spChg chg="mod">
          <ac:chgData name="Leandro Prado (Piá)" userId="051c760b-9769-4f0f-9828-09197ff28b7c" providerId="ADAL" clId="{4B25CD4D-8D2B-44E2-B912-DF4BCFE93954}" dt="2024-02-02T12:33:03.546" v="462" actId="207"/>
          <ac:spMkLst>
            <pc:docMk/>
            <pc:sldMk cId="0" sldId="262"/>
            <ac:spMk id="4059" creationId="{00000000-0000-0000-0000-000000000000}"/>
          </ac:spMkLst>
        </pc:spChg>
        <pc:spChg chg="mod">
          <ac:chgData name="Leandro Prado (Piá)" userId="051c760b-9769-4f0f-9828-09197ff28b7c" providerId="ADAL" clId="{4B25CD4D-8D2B-44E2-B912-DF4BCFE93954}" dt="2024-02-02T12:33:26.813" v="464" actId="207"/>
          <ac:spMkLst>
            <pc:docMk/>
            <pc:sldMk cId="0" sldId="262"/>
            <ac:spMk id="4070" creationId="{00000000-0000-0000-0000-000000000000}"/>
          </ac:spMkLst>
        </pc:spChg>
        <pc:spChg chg="mod">
          <ac:chgData name="Leandro Prado (Piá)" userId="051c760b-9769-4f0f-9828-09197ff28b7c" providerId="ADAL" clId="{4B25CD4D-8D2B-44E2-B912-DF4BCFE93954}" dt="2024-02-02T12:33:32.922" v="465" actId="207"/>
          <ac:spMkLst>
            <pc:docMk/>
            <pc:sldMk cId="0" sldId="262"/>
            <ac:spMk id="4072" creationId="{00000000-0000-0000-0000-000000000000}"/>
          </ac:spMkLst>
        </pc:spChg>
        <pc:grpChg chg="mod">
          <ac:chgData name="Leandro Prado (Piá)" userId="051c760b-9769-4f0f-9828-09197ff28b7c" providerId="ADAL" clId="{4B25CD4D-8D2B-44E2-B912-DF4BCFE93954}" dt="2024-02-02T12:41:21.361" v="660" actId="1076"/>
          <ac:grpSpMkLst>
            <pc:docMk/>
            <pc:sldMk cId="0" sldId="262"/>
            <ac:grpSpMk id="4052" creationId="{00000000-0000-0000-0000-000000000000}"/>
          </ac:grpSpMkLst>
        </pc:grpChg>
        <pc:picChg chg="add mod">
          <ac:chgData name="Leandro Prado (Piá)" userId="051c760b-9769-4f0f-9828-09197ff28b7c" providerId="ADAL" clId="{4B25CD4D-8D2B-44E2-B912-DF4BCFE93954}" dt="2024-02-02T12:31:39.759" v="456"/>
          <ac:picMkLst>
            <pc:docMk/>
            <pc:sldMk cId="0" sldId="262"/>
            <ac:picMk id="3" creationId="{0AEDB84D-252B-D90F-ED13-B103A14BD55F}"/>
          </ac:picMkLst>
        </pc:picChg>
        <pc:picChg chg="mod">
          <ac:chgData name="Leandro Prado (Piá)" userId="051c760b-9769-4f0f-9828-09197ff28b7c" providerId="ADAL" clId="{4B25CD4D-8D2B-44E2-B912-DF4BCFE93954}" dt="2024-02-02T12:41:33.123" v="661"/>
          <ac:picMkLst>
            <pc:docMk/>
            <pc:sldMk cId="0" sldId="262"/>
            <ac:picMk id="4051" creationId="{00000000-0000-0000-0000-000000000000}"/>
          </ac:picMkLst>
        </pc:picChg>
        <pc:picChg chg="del">
          <ac:chgData name="Leandro Prado (Piá)" userId="051c760b-9769-4f0f-9828-09197ff28b7c" providerId="ADAL" clId="{4B25CD4D-8D2B-44E2-B912-DF4BCFE93954}" dt="2024-02-02T12:31:39.308" v="455" actId="478"/>
          <ac:picMkLst>
            <pc:docMk/>
            <pc:sldMk cId="0" sldId="262"/>
            <ac:picMk id="4079" creationId="{00000000-0000-0000-0000-000000000000}"/>
          </ac:picMkLst>
        </pc:picChg>
        <pc:cxnChg chg="mod">
          <ac:chgData name="Leandro Prado (Piá)" userId="051c760b-9769-4f0f-9828-09197ff28b7c" providerId="ADAL" clId="{4B25CD4D-8D2B-44E2-B912-DF4BCFE93954}" dt="2024-02-02T12:41:50.600" v="662" actId="208"/>
          <ac:cxnSpMkLst>
            <pc:docMk/>
            <pc:sldMk cId="0" sldId="262"/>
            <ac:cxnSpMk id="4046" creationId="{00000000-0000-0000-0000-000000000000}"/>
          </ac:cxnSpMkLst>
        </pc:cxnChg>
        <pc:cxnChg chg="mod">
          <ac:chgData name="Leandro Prado (Piá)" userId="051c760b-9769-4f0f-9828-09197ff28b7c" providerId="ADAL" clId="{4B25CD4D-8D2B-44E2-B912-DF4BCFE93954}" dt="2024-02-02T12:41:54.047" v="663" actId="208"/>
          <ac:cxnSpMkLst>
            <pc:docMk/>
            <pc:sldMk cId="0" sldId="262"/>
            <ac:cxnSpMk id="4064" creationId="{00000000-0000-0000-0000-000000000000}"/>
          </ac:cxnSpMkLst>
        </pc:cxnChg>
        <pc:cxnChg chg="mod">
          <ac:chgData name="Leandro Prado (Piá)" userId="051c760b-9769-4f0f-9828-09197ff28b7c" providerId="ADAL" clId="{4B25CD4D-8D2B-44E2-B912-DF4BCFE93954}" dt="2024-02-02T12:41:57.485" v="664" actId="208"/>
          <ac:cxnSpMkLst>
            <pc:docMk/>
            <pc:sldMk cId="0" sldId="262"/>
            <ac:cxnSpMk id="4065" creationId="{00000000-0000-0000-0000-000000000000}"/>
          </ac:cxnSpMkLst>
        </pc:cxnChg>
      </pc:sldChg>
      <pc:sldChg chg="addSp delSp modSp mod">
        <pc:chgData name="Leandro Prado (Piá)" userId="051c760b-9769-4f0f-9828-09197ff28b7c" providerId="ADAL" clId="{4B25CD4D-8D2B-44E2-B912-DF4BCFE93954}" dt="2024-02-02T12:57:50.978" v="770" actId="113"/>
        <pc:sldMkLst>
          <pc:docMk/>
          <pc:sldMk cId="0" sldId="266"/>
        </pc:sldMkLst>
        <pc:spChg chg="add mod">
          <ac:chgData name="Leandro Prado (Piá)" userId="051c760b-9769-4f0f-9828-09197ff28b7c" providerId="ADAL" clId="{4B25CD4D-8D2B-44E2-B912-DF4BCFE93954}" dt="2024-02-02T12:00:42.610" v="332"/>
          <ac:spMkLst>
            <pc:docMk/>
            <pc:sldMk cId="0" sldId="266"/>
            <ac:spMk id="8" creationId="{CF96FDD3-CBB9-97AD-4EAF-28EDE4125FC9}"/>
          </ac:spMkLst>
        </pc:spChg>
        <pc:spChg chg="add mod">
          <ac:chgData name="Leandro Prado (Piá)" userId="051c760b-9769-4f0f-9828-09197ff28b7c" providerId="ADAL" clId="{4B25CD4D-8D2B-44E2-B912-DF4BCFE93954}" dt="2024-02-02T12:00:42.627" v="333"/>
          <ac:spMkLst>
            <pc:docMk/>
            <pc:sldMk cId="0" sldId="266"/>
            <ac:spMk id="9" creationId="{3B0D8707-F87A-CE26-A606-0526F5F0AE79}"/>
          </ac:spMkLst>
        </pc:spChg>
        <pc:spChg chg="mod">
          <ac:chgData name="Leandro Prado (Piá)" userId="051c760b-9769-4f0f-9828-09197ff28b7c" providerId="ADAL" clId="{4B25CD4D-8D2B-44E2-B912-DF4BCFE93954}" dt="2024-02-02T12:57:50.978" v="770" actId="113"/>
          <ac:spMkLst>
            <pc:docMk/>
            <pc:sldMk cId="0" sldId="266"/>
            <ac:spMk id="5217" creationId="{00000000-0000-0000-0000-000000000000}"/>
          </ac:spMkLst>
        </pc:spChg>
        <pc:grpChg chg="add">
          <ac:chgData name="Leandro Prado (Piá)" userId="051c760b-9769-4f0f-9828-09197ff28b7c" providerId="ADAL" clId="{4B25CD4D-8D2B-44E2-B912-DF4BCFE93954}" dt="2024-02-02T12:00:00.665" v="325" actId="164"/>
          <ac:grpSpMkLst>
            <pc:docMk/>
            <pc:sldMk cId="0" sldId="266"/>
            <ac:grpSpMk id="7" creationId="{146003D5-3435-256D-7826-0AB87B5F5951}"/>
          </ac:grpSpMkLst>
        </pc:grpChg>
        <pc:picChg chg="add del mod ord">
          <ac:chgData name="Leandro Prado (Piá)" userId="051c760b-9769-4f0f-9828-09197ff28b7c" providerId="ADAL" clId="{4B25CD4D-8D2B-44E2-B912-DF4BCFE93954}" dt="2024-02-02T11:55:50.369" v="300" actId="478"/>
          <ac:picMkLst>
            <pc:docMk/>
            <pc:sldMk cId="0" sldId="266"/>
            <ac:picMk id="2" creationId="{F1C08C0A-0A66-CEDC-4E1A-159633885E5E}"/>
          </ac:picMkLst>
        </pc:picChg>
        <pc:picChg chg="add mod">
          <ac:chgData name="Leandro Prado (Piá)" userId="051c760b-9769-4f0f-9828-09197ff28b7c" providerId="ADAL" clId="{4B25CD4D-8D2B-44E2-B912-DF4BCFE93954}" dt="2024-02-02T11:55:50.860" v="301"/>
          <ac:picMkLst>
            <pc:docMk/>
            <pc:sldMk cId="0" sldId="266"/>
            <ac:picMk id="3" creationId="{10CF0840-8376-9AC8-C979-7FDC5DADBAE0}"/>
          </ac:picMkLst>
        </pc:picChg>
        <pc:picChg chg="add del mod">
          <ac:chgData name="Leandro Prado (Piá)" userId="051c760b-9769-4f0f-9828-09197ff28b7c" providerId="ADAL" clId="{4B25CD4D-8D2B-44E2-B912-DF4BCFE93954}" dt="2024-02-02T11:56:04.177" v="304" actId="478"/>
          <ac:picMkLst>
            <pc:docMk/>
            <pc:sldMk cId="0" sldId="266"/>
            <ac:picMk id="4" creationId="{F8796D57-5B62-095E-E5B9-ABF01BC3F46C}"/>
          </ac:picMkLst>
        </pc:picChg>
        <pc:picChg chg="add mod">
          <ac:chgData name="Leandro Prado (Piá)" userId="051c760b-9769-4f0f-9828-09197ff28b7c" providerId="ADAL" clId="{4B25CD4D-8D2B-44E2-B912-DF4BCFE93954}" dt="2024-02-02T11:58:55.034" v="318" actId="1076"/>
          <ac:picMkLst>
            <pc:docMk/>
            <pc:sldMk cId="0" sldId="266"/>
            <ac:picMk id="6" creationId="{121006F2-A629-F224-AF4B-CE5F73137B30}"/>
          </ac:picMkLst>
        </pc:picChg>
        <pc:picChg chg="add del mod">
          <ac:chgData name="Leandro Prado (Piá)" userId="051c760b-9769-4f0f-9828-09197ff28b7c" providerId="ADAL" clId="{4B25CD4D-8D2B-44E2-B912-DF4BCFE93954}" dt="2024-02-02T11:58:42.265" v="311" actId="478"/>
          <ac:picMkLst>
            <pc:docMk/>
            <pc:sldMk cId="0" sldId="266"/>
            <ac:picMk id="1026" creationId="{F661653F-FD83-C3B7-37AB-5DB772A13624}"/>
          </ac:picMkLst>
        </pc:picChg>
        <pc:picChg chg="mod">
          <ac:chgData name="Leandro Prado (Piá)" userId="051c760b-9769-4f0f-9828-09197ff28b7c" providerId="ADAL" clId="{4B25CD4D-8D2B-44E2-B912-DF4BCFE93954}" dt="2024-02-02T11:59:35.920" v="323" actId="1367"/>
          <ac:picMkLst>
            <pc:docMk/>
            <pc:sldMk cId="0" sldId="266"/>
            <ac:picMk id="5218" creationId="{00000000-0000-0000-0000-000000000000}"/>
          </ac:picMkLst>
        </pc:picChg>
        <pc:picChg chg="mod">
          <ac:chgData name="Leandro Prado (Piá)" userId="051c760b-9769-4f0f-9828-09197ff28b7c" providerId="ADAL" clId="{4B25CD4D-8D2B-44E2-B912-DF4BCFE93954}" dt="2024-02-02T11:59:42.632" v="324" actId="1076"/>
          <ac:picMkLst>
            <pc:docMk/>
            <pc:sldMk cId="0" sldId="266"/>
            <ac:picMk id="5219" creationId="{00000000-0000-0000-0000-000000000000}"/>
          </ac:picMkLst>
        </pc:picChg>
        <pc:picChg chg="del">
          <ac:chgData name="Leandro Prado (Piá)" userId="051c760b-9769-4f0f-9828-09197ff28b7c" providerId="ADAL" clId="{4B25CD4D-8D2B-44E2-B912-DF4BCFE93954}" dt="2024-02-02T11:55:25.596" v="293" actId="478"/>
          <ac:picMkLst>
            <pc:docMk/>
            <pc:sldMk cId="0" sldId="266"/>
            <ac:picMk id="5220" creationId="{00000000-0000-0000-0000-000000000000}"/>
          </ac:picMkLst>
        </pc:picChg>
      </pc:sldChg>
      <pc:sldChg chg="modSp mod">
        <pc:chgData name="Leandro Prado (Piá)" userId="051c760b-9769-4f0f-9828-09197ff28b7c" providerId="ADAL" clId="{4B25CD4D-8D2B-44E2-B912-DF4BCFE93954}" dt="2024-02-01T21:07:15.336" v="185" actId="20577"/>
        <pc:sldMkLst>
          <pc:docMk/>
          <pc:sldMk cId="2715238886" sldId="285"/>
        </pc:sldMkLst>
        <pc:spChg chg="mod">
          <ac:chgData name="Leandro Prado (Piá)" userId="051c760b-9769-4f0f-9828-09197ff28b7c" providerId="ADAL" clId="{4B25CD4D-8D2B-44E2-B912-DF4BCFE93954}" dt="2024-02-01T21:07:15.336" v="185" actId="20577"/>
          <ac:spMkLst>
            <pc:docMk/>
            <pc:sldMk cId="2715238886" sldId="285"/>
            <ac:spMk id="6" creationId="{00000000-0000-0000-0000-000000000000}"/>
          </ac:spMkLst>
        </pc:spChg>
      </pc:sldChg>
      <pc:sldChg chg="modSp add del mod">
        <pc:chgData name="Leandro Prado (Piá)" userId="051c760b-9769-4f0f-9828-09197ff28b7c" providerId="ADAL" clId="{4B25CD4D-8D2B-44E2-B912-DF4BCFE93954}" dt="2024-02-02T12:52:42.367" v="765" actId="47"/>
        <pc:sldMkLst>
          <pc:docMk/>
          <pc:sldMk cId="2025813083" sldId="328"/>
        </pc:sldMkLst>
        <pc:picChg chg="mod">
          <ac:chgData name="Leandro Prado (Piá)" userId="051c760b-9769-4f0f-9828-09197ff28b7c" providerId="ADAL" clId="{4B25CD4D-8D2B-44E2-B912-DF4BCFE93954}" dt="2024-02-02T12:51:40.752" v="714" actId="1076"/>
          <ac:picMkLst>
            <pc:docMk/>
            <pc:sldMk cId="2025813083" sldId="328"/>
            <ac:picMk id="49" creationId="{7F03FAD7-664F-46F4-AC4B-C9E659A97CA4}"/>
          </ac:picMkLst>
        </pc:picChg>
      </pc:sldChg>
      <pc:sldChg chg="modSp mod">
        <pc:chgData name="Leandro Prado (Piá)" userId="051c760b-9769-4f0f-9828-09197ff28b7c" providerId="ADAL" clId="{4B25CD4D-8D2B-44E2-B912-DF4BCFE93954}" dt="2024-02-02T11:43:15.107" v="291" actId="20577"/>
        <pc:sldMkLst>
          <pc:docMk/>
          <pc:sldMk cId="3235886601" sldId="370"/>
        </pc:sldMkLst>
        <pc:spChg chg="mod">
          <ac:chgData name="Leandro Prado (Piá)" userId="051c760b-9769-4f0f-9828-09197ff28b7c" providerId="ADAL" clId="{4B25CD4D-8D2B-44E2-B912-DF4BCFE93954}" dt="2024-02-02T11:43:15.107" v="291" actId="20577"/>
          <ac:spMkLst>
            <pc:docMk/>
            <pc:sldMk cId="3235886601" sldId="370"/>
            <ac:spMk id="2" creationId="{00000000-0000-0000-0000-000000000000}"/>
          </ac:spMkLst>
        </pc:spChg>
      </pc:sldChg>
      <pc:sldChg chg="del">
        <pc:chgData name="Leandro Prado (Piá)" userId="051c760b-9769-4f0f-9828-09197ff28b7c" providerId="ADAL" clId="{4B25CD4D-8D2B-44E2-B912-DF4BCFE93954}" dt="2024-01-29T11:35:20.683" v="109" actId="47"/>
        <pc:sldMkLst>
          <pc:docMk/>
          <pc:sldMk cId="140381770" sldId="3616"/>
        </pc:sldMkLst>
      </pc:sldChg>
      <pc:sldChg chg="del">
        <pc:chgData name="Leandro Prado (Piá)" userId="051c760b-9769-4f0f-9828-09197ff28b7c" providerId="ADAL" clId="{4B25CD4D-8D2B-44E2-B912-DF4BCFE93954}" dt="2024-01-29T11:35:30.668" v="111" actId="47"/>
        <pc:sldMkLst>
          <pc:docMk/>
          <pc:sldMk cId="3455094571" sldId="3618"/>
        </pc:sldMkLst>
      </pc:sldChg>
      <pc:sldChg chg="del">
        <pc:chgData name="Leandro Prado (Piá)" userId="051c760b-9769-4f0f-9828-09197ff28b7c" providerId="ADAL" clId="{4B25CD4D-8D2B-44E2-B912-DF4BCFE93954}" dt="2024-01-29T11:35:34.646" v="114" actId="47"/>
        <pc:sldMkLst>
          <pc:docMk/>
          <pc:sldMk cId="1983403680" sldId="3619"/>
        </pc:sldMkLst>
      </pc:sldChg>
      <pc:sldChg chg="del">
        <pc:chgData name="Leandro Prado (Piá)" userId="051c760b-9769-4f0f-9828-09197ff28b7c" providerId="ADAL" clId="{4B25CD4D-8D2B-44E2-B912-DF4BCFE93954}" dt="2024-01-29T11:35:33.535" v="113" actId="47"/>
        <pc:sldMkLst>
          <pc:docMk/>
          <pc:sldMk cId="3410474680" sldId="3620"/>
        </pc:sldMkLst>
      </pc:sldChg>
      <pc:sldChg chg="del">
        <pc:chgData name="Leandro Prado (Piá)" userId="051c760b-9769-4f0f-9828-09197ff28b7c" providerId="ADAL" clId="{4B25CD4D-8D2B-44E2-B912-DF4BCFE93954}" dt="2024-01-29T11:35:36.787" v="115" actId="47"/>
        <pc:sldMkLst>
          <pc:docMk/>
          <pc:sldMk cId="3049577510" sldId="3746"/>
        </pc:sldMkLst>
      </pc:sldChg>
      <pc:sldChg chg="addSp delSp modSp del mod">
        <pc:chgData name="Leandro Prado (Piá)" userId="051c760b-9769-4f0f-9828-09197ff28b7c" providerId="ADAL" clId="{4B25CD4D-8D2B-44E2-B912-DF4BCFE93954}" dt="2024-02-02T12:00:44.981" v="334" actId="47"/>
        <pc:sldMkLst>
          <pc:docMk/>
          <pc:sldMk cId="3096196679" sldId="3758"/>
        </pc:sldMkLst>
        <pc:spChg chg="add mod">
          <ac:chgData name="Leandro Prado (Piá)" userId="051c760b-9769-4f0f-9828-09197ff28b7c" providerId="ADAL" clId="{4B25CD4D-8D2B-44E2-B912-DF4BCFE93954}" dt="2024-02-02T12:00:31.083" v="328"/>
          <ac:spMkLst>
            <pc:docMk/>
            <pc:sldMk cId="3096196679" sldId="3758"/>
            <ac:spMk id="2" creationId="{D69A17FD-B7E7-3297-AF02-54A83CD3EE54}"/>
          </ac:spMkLst>
        </pc:spChg>
        <pc:spChg chg="mod">
          <ac:chgData name="Leandro Prado (Piá)" userId="051c760b-9769-4f0f-9828-09197ff28b7c" providerId="ADAL" clId="{4B25CD4D-8D2B-44E2-B912-DF4BCFE93954}" dt="2024-01-29T11:35:12.728" v="108" actId="6549"/>
          <ac:spMkLst>
            <pc:docMk/>
            <pc:sldMk cId="3096196679" sldId="3758"/>
            <ac:spMk id="4" creationId="{54167758-A408-481B-A88D-85B8E25EA98D}"/>
          </ac:spMkLst>
        </pc:spChg>
        <pc:spChg chg="mod">
          <ac:chgData name="Leandro Prado (Piá)" userId="051c760b-9769-4f0f-9828-09197ff28b7c" providerId="ADAL" clId="{4B25CD4D-8D2B-44E2-B912-DF4BCFE93954}" dt="2024-02-02T12:00:18.585" v="326"/>
          <ac:spMkLst>
            <pc:docMk/>
            <pc:sldMk cId="3096196679" sldId="3758"/>
            <ac:spMk id="14" creationId="{7358EF6C-50C5-291B-8393-763B90F5685A}"/>
          </ac:spMkLst>
        </pc:spChg>
        <pc:spChg chg="mod">
          <ac:chgData name="Leandro Prado (Piá)" userId="051c760b-9769-4f0f-9828-09197ff28b7c" providerId="ADAL" clId="{4B25CD4D-8D2B-44E2-B912-DF4BCFE93954}" dt="2024-02-02T12:00:18.585" v="326"/>
          <ac:spMkLst>
            <pc:docMk/>
            <pc:sldMk cId="3096196679" sldId="3758"/>
            <ac:spMk id="16" creationId="{FC87F043-7058-3C50-DA9D-FFBFA4940CFD}"/>
          </ac:spMkLst>
        </pc:spChg>
        <pc:spChg chg="mod">
          <ac:chgData name="Leandro Prado (Piá)" userId="051c760b-9769-4f0f-9828-09197ff28b7c" providerId="ADAL" clId="{4B25CD4D-8D2B-44E2-B912-DF4BCFE93954}" dt="2024-02-02T12:00:18.585" v="326"/>
          <ac:spMkLst>
            <pc:docMk/>
            <pc:sldMk cId="3096196679" sldId="3758"/>
            <ac:spMk id="18" creationId="{D042EDB6-FA17-957C-CC2E-4F5D86E92A00}"/>
          </ac:spMkLst>
        </pc:spChg>
        <pc:spChg chg="del">
          <ac:chgData name="Leandro Prado (Piá)" userId="051c760b-9769-4f0f-9828-09197ff28b7c" providerId="ADAL" clId="{4B25CD4D-8D2B-44E2-B912-DF4BCFE93954}" dt="2024-01-29T11:35:28.541" v="110" actId="478"/>
          <ac:spMkLst>
            <pc:docMk/>
            <pc:sldMk cId="3096196679" sldId="3758"/>
            <ac:spMk id="20" creationId="{A0A4A143-27D4-49CE-ACD0-037EABF28846}"/>
          </ac:spMkLst>
        </pc:spChg>
        <pc:spChg chg="mod">
          <ac:chgData name="Leandro Prado (Piá)" userId="051c760b-9769-4f0f-9828-09197ff28b7c" providerId="ADAL" clId="{4B25CD4D-8D2B-44E2-B912-DF4BCFE93954}" dt="2024-02-02T12:00:18.585" v="326"/>
          <ac:spMkLst>
            <pc:docMk/>
            <pc:sldMk cId="3096196679" sldId="3758"/>
            <ac:spMk id="20" creationId="{E37C4C09-EB44-2B7E-1DE0-B24BE75E3927}"/>
          </ac:spMkLst>
        </pc:spChg>
        <pc:spChg chg="del">
          <ac:chgData name="Leandro Prado (Piá)" userId="051c760b-9769-4f0f-9828-09197ff28b7c" providerId="ADAL" clId="{4B25CD4D-8D2B-44E2-B912-DF4BCFE93954}" dt="2024-01-29T11:35:28.541" v="110" actId="478"/>
          <ac:spMkLst>
            <pc:docMk/>
            <pc:sldMk cId="3096196679" sldId="3758"/>
            <ac:spMk id="21" creationId="{EFCBDEDB-9EFD-4704-A993-809D37ECB627}"/>
          </ac:spMkLst>
        </pc:spChg>
        <pc:spChg chg="mod">
          <ac:chgData name="Leandro Prado (Piá)" userId="051c760b-9769-4f0f-9828-09197ff28b7c" providerId="ADAL" clId="{4B25CD4D-8D2B-44E2-B912-DF4BCFE93954}" dt="2024-02-02T12:00:18.585" v="326"/>
          <ac:spMkLst>
            <pc:docMk/>
            <pc:sldMk cId="3096196679" sldId="3758"/>
            <ac:spMk id="22" creationId="{1FC4A52E-FF21-676A-72F6-4327990E971E}"/>
          </ac:spMkLst>
        </pc:spChg>
        <pc:spChg chg="del">
          <ac:chgData name="Leandro Prado (Piá)" userId="051c760b-9769-4f0f-9828-09197ff28b7c" providerId="ADAL" clId="{4B25CD4D-8D2B-44E2-B912-DF4BCFE93954}" dt="2024-01-29T11:35:28.541" v="110" actId="478"/>
          <ac:spMkLst>
            <pc:docMk/>
            <pc:sldMk cId="3096196679" sldId="3758"/>
            <ac:spMk id="22" creationId="{A75A09E4-D0A3-4556-9C0F-105DF4577D44}"/>
          </ac:spMkLst>
        </pc:spChg>
        <pc:spChg chg="mod">
          <ac:chgData name="Leandro Prado (Piá)" userId="051c760b-9769-4f0f-9828-09197ff28b7c" providerId="ADAL" clId="{4B25CD4D-8D2B-44E2-B912-DF4BCFE93954}" dt="2024-02-02T12:00:18.585" v="326"/>
          <ac:spMkLst>
            <pc:docMk/>
            <pc:sldMk cId="3096196679" sldId="3758"/>
            <ac:spMk id="23" creationId="{30E75843-039A-E424-B12E-D0A42C88FC7C}"/>
          </ac:spMkLst>
        </pc:spChg>
        <pc:spChg chg="del">
          <ac:chgData name="Leandro Prado (Piá)" userId="051c760b-9769-4f0f-9828-09197ff28b7c" providerId="ADAL" clId="{4B25CD4D-8D2B-44E2-B912-DF4BCFE93954}" dt="2024-01-29T11:35:28.541" v="110" actId="478"/>
          <ac:spMkLst>
            <pc:docMk/>
            <pc:sldMk cId="3096196679" sldId="3758"/>
            <ac:spMk id="23" creationId="{7ABC2ECF-9D16-4093-A397-AC9C75D0D69F}"/>
          </ac:spMkLst>
        </pc:spChg>
        <pc:spChg chg="del">
          <ac:chgData name="Leandro Prado (Piá)" userId="051c760b-9769-4f0f-9828-09197ff28b7c" providerId="ADAL" clId="{4B25CD4D-8D2B-44E2-B912-DF4BCFE93954}" dt="2024-01-29T11:35:28.541" v="110" actId="478"/>
          <ac:spMkLst>
            <pc:docMk/>
            <pc:sldMk cId="3096196679" sldId="3758"/>
            <ac:spMk id="24" creationId="{F6FCEA51-5644-4108-8529-B8070762AC30}"/>
          </ac:spMkLst>
        </pc:spChg>
        <pc:spChg chg="del">
          <ac:chgData name="Leandro Prado (Piá)" userId="051c760b-9769-4f0f-9828-09197ff28b7c" providerId="ADAL" clId="{4B25CD4D-8D2B-44E2-B912-DF4BCFE93954}" dt="2024-01-29T11:35:28.541" v="110" actId="478"/>
          <ac:spMkLst>
            <pc:docMk/>
            <pc:sldMk cId="3096196679" sldId="3758"/>
            <ac:spMk id="25" creationId="{A333F065-998E-4214-AEF0-1D4D56125E51}"/>
          </ac:spMkLst>
        </pc:spChg>
        <pc:spChg chg="mod">
          <ac:chgData name="Leandro Prado (Piá)" userId="051c760b-9769-4f0f-9828-09197ff28b7c" providerId="ADAL" clId="{4B25CD4D-8D2B-44E2-B912-DF4BCFE93954}" dt="2024-02-02T12:00:18.585" v="326"/>
          <ac:spMkLst>
            <pc:docMk/>
            <pc:sldMk cId="3096196679" sldId="3758"/>
            <ac:spMk id="26" creationId="{A24D2329-477C-9954-7FB2-7275213C03AF}"/>
          </ac:spMkLst>
        </pc:spChg>
        <pc:spChg chg="mod">
          <ac:chgData name="Leandro Prado (Piá)" userId="051c760b-9769-4f0f-9828-09197ff28b7c" providerId="ADAL" clId="{4B25CD4D-8D2B-44E2-B912-DF4BCFE93954}" dt="2024-02-02T12:00:18.585" v="326"/>
          <ac:spMkLst>
            <pc:docMk/>
            <pc:sldMk cId="3096196679" sldId="3758"/>
            <ac:spMk id="28" creationId="{C27C5BA0-0CC2-FBDC-E16E-9998F12FB287}"/>
          </ac:spMkLst>
        </pc:spChg>
        <pc:spChg chg="del">
          <ac:chgData name="Leandro Prado (Piá)" userId="051c760b-9769-4f0f-9828-09197ff28b7c" providerId="ADAL" clId="{4B25CD4D-8D2B-44E2-B912-DF4BCFE93954}" dt="2024-01-29T11:35:28.541" v="110" actId="478"/>
          <ac:spMkLst>
            <pc:docMk/>
            <pc:sldMk cId="3096196679" sldId="3758"/>
            <ac:spMk id="34" creationId="{E014A36B-D94A-41AA-ABC4-706C13E17949}"/>
          </ac:spMkLst>
        </pc:spChg>
        <pc:spChg chg="del">
          <ac:chgData name="Leandro Prado (Piá)" userId="051c760b-9769-4f0f-9828-09197ff28b7c" providerId="ADAL" clId="{4B25CD4D-8D2B-44E2-B912-DF4BCFE93954}" dt="2024-01-29T11:35:28.541" v="110" actId="478"/>
          <ac:spMkLst>
            <pc:docMk/>
            <pc:sldMk cId="3096196679" sldId="3758"/>
            <ac:spMk id="38" creationId="{26723BC6-71C2-4778-A910-FC4F6D0C92B6}"/>
          </ac:spMkLst>
        </pc:spChg>
        <pc:spChg chg="mod">
          <ac:chgData name="Leandro Prado (Piá)" userId="051c760b-9769-4f0f-9828-09197ff28b7c" providerId="ADAL" clId="{4B25CD4D-8D2B-44E2-B912-DF4BCFE93954}" dt="2024-02-02T12:00:29.626" v="327"/>
          <ac:spMkLst>
            <pc:docMk/>
            <pc:sldMk cId="3096196679" sldId="3758"/>
            <ac:spMk id="40" creationId="{1700CF42-12D5-EA31-91F9-422081E971F9}"/>
          </ac:spMkLst>
        </pc:spChg>
        <pc:spChg chg="del">
          <ac:chgData name="Leandro Prado (Piá)" userId="051c760b-9769-4f0f-9828-09197ff28b7c" providerId="ADAL" clId="{4B25CD4D-8D2B-44E2-B912-DF4BCFE93954}" dt="2024-01-29T11:35:28.541" v="110" actId="478"/>
          <ac:spMkLst>
            <pc:docMk/>
            <pc:sldMk cId="3096196679" sldId="3758"/>
            <ac:spMk id="40" creationId="{C45923DE-E387-4F99-A087-AD2AB3104B2B}"/>
          </ac:spMkLst>
        </pc:spChg>
        <pc:spChg chg="del">
          <ac:chgData name="Leandro Prado (Piá)" userId="051c760b-9769-4f0f-9828-09197ff28b7c" providerId="ADAL" clId="{4B25CD4D-8D2B-44E2-B912-DF4BCFE93954}" dt="2024-01-29T11:35:28.541" v="110" actId="478"/>
          <ac:spMkLst>
            <pc:docMk/>
            <pc:sldMk cId="3096196679" sldId="3758"/>
            <ac:spMk id="42" creationId="{1858EA85-8972-478E-99E1-97FBD1FE21B6}"/>
          </ac:spMkLst>
        </pc:spChg>
        <pc:spChg chg="mod">
          <ac:chgData name="Leandro Prado (Piá)" userId="051c760b-9769-4f0f-9828-09197ff28b7c" providerId="ADAL" clId="{4B25CD4D-8D2B-44E2-B912-DF4BCFE93954}" dt="2024-02-02T12:00:29.626" v="327"/>
          <ac:spMkLst>
            <pc:docMk/>
            <pc:sldMk cId="3096196679" sldId="3758"/>
            <ac:spMk id="42" creationId="{6E9558C5-67F4-69DD-91FF-281E2CAA3CBA}"/>
          </ac:spMkLst>
        </pc:spChg>
        <pc:spChg chg="mod">
          <ac:chgData name="Leandro Prado (Piá)" userId="051c760b-9769-4f0f-9828-09197ff28b7c" providerId="ADAL" clId="{4B25CD4D-8D2B-44E2-B912-DF4BCFE93954}" dt="2024-02-02T12:00:29.626" v="327"/>
          <ac:spMkLst>
            <pc:docMk/>
            <pc:sldMk cId="3096196679" sldId="3758"/>
            <ac:spMk id="44" creationId="{3793129F-CACE-DD4A-ECB0-D3A9306EAB5E}"/>
          </ac:spMkLst>
        </pc:spChg>
        <pc:spChg chg="del">
          <ac:chgData name="Leandro Prado (Piá)" userId="051c760b-9769-4f0f-9828-09197ff28b7c" providerId="ADAL" clId="{4B25CD4D-8D2B-44E2-B912-DF4BCFE93954}" dt="2024-01-29T11:35:28.541" v="110" actId="478"/>
          <ac:spMkLst>
            <pc:docMk/>
            <pc:sldMk cId="3096196679" sldId="3758"/>
            <ac:spMk id="44" creationId="{D16F3FDE-2095-49A1-AA0D-572CE3108B96}"/>
          </ac:spMkLst>
        </pc:spChg>
        <pc:spChg chg="mod">
          <ac:chgData name="Leandro Prado (Piá)" userId="051c760b-9769-4f0f-9828-09197ff28b7c" providerId="ADAL" clId="{4B25CD4D-8D2B-44E2-B912-DF4BCFE93954}" dt="2024-02-02T12:00:29.626" v="327"/>
          <ac:spMkLst>
            <pc:docMk/>
            <pc:sldMk cId="3096196679" sldId="3758"/>
            <ac:spMk id="46" creationId="{47773344-FD0A-2433-B642-3A4513280CB7}"/>
          </ac:spMkLst>
        </pc:spChg>
        <pc:spChg chg="del">
          <ac:chgData name="Leandro Prado (Piá)" userId="051c760b-9769-4f0f-9828-09197ff28b7c" providerId="ADAL" clId="{4B25CD4D-8D2B-44E2-B912-DF4BCFE93954}" dt="2024-01-29T11:35:28.541" v="110" actId="478"/>
          <ac:spMkLst>
            <pc:docMk/>
            <pc:sldMk cId="3096196679" sldId="3758"/>
            <ac:spMk id="46" creationId="{6EE07CBF-F42D-4F50-8FAD-B351239B994B}"/>
          </ac:spMkLst>
        </pc:spChg>
        <pc:spChg chg="mod">
          <ac:chgData name="Leandro Prado (Piá)" userId="051c760b-9769-4f0f-9828-09197ff28b7c" providerId="ADAL" clId="{4B25CD4D-8D2B-44E2-B912-DF4BCFE93954}" dt="2024-02-02T12:00:29.626" v="327"/>
          <ac:spMkLst>
            <pc:docMk/>
            <pc:sldMk cId="3096196679" sldId="3758"/>
            <ac:spMk id="48" creationId="{B9686271-281A-AAB4-55E8-8EE007759EE0}"/>
          </ac:spMkLst>
        </pc:spChg>
        <pc:spChg chg="mod">
          <ac:chgData name="Leandro Prado (Piá)" userId="051c760b-9769-4f0f-9828-09197ff28b7c" providerId="ADAL" clId="{4B25CD4D-8D2B-44E2-B912-DF4BCFE93954}" dt="2024-02-02T12:00:29.626" v="327"/>
          <ac:spMkLst>
            <pc:docMk/>
            <pc:sldMk cId="3096196679" sldId="3758"/>
            <ac:spMk id="49" creationId="{FAAEB0BE-651A-4B5F-C972-6564E7675B16}"/>
          </ac:spMkLst>
        </pc:spChg>
        <pc:spChg chg="mod">
          <ac:chgData name="Leandro Prado (Piá)" userId="051c760b-9769-4f0f-9828-09197ff28b7c" providerId="ADAL" clId="{4B25CD4D-8D2B-44E2-B912-DF4BCFE93954}" dt="2024-02-02T12:00:29.626" v="327"/>
          <ac:spMkLst>
            <pc:docMk/>
            <pc:sldMk cId="3096196679" sldId="3758"/>
            <ac:spMk id="52" creationId="{951841F5-5015-39CA-76EC-9E092401D17E}"/>
          </ac:spMkLst>
        </pc:spChg>
        <pc:spChg chg="mod">
          <ac:chgData name="Leandro Prado (Piá)" userId="051c760b-9769-4f0f-9828-09197ff28b7c" providerId="ADAL" clId="{4B25CD4D-8D2B-44E2-B912-DF4BCFE93954}" dt="2024-02-02T12:00:29.626" v="327"/>
          <ac:spMkLst>
            <pc:docMk/>
            <pc:sldMk cId="3096196679" sldId="3758"/>
            <ac:spMk id="54" creationId="{8C60CFC8-E62E-FA24-BF2A-BC3641988C00}"/>
          </ac:spMkLst>
        </pc:spChg>
        <pc:grpChg chg="add mod">
          <ac:chgData name="Leandro Prado (Piá)" userId="051c760b-9769-4f0f-9828-09197ff28b7c" providerId="ADAL" clId="{4B25CD4D-8D2B-44E2-B912-DF4BCFE93954}" dt="2024-02-02T12:00:18.585" v="326"/>
          <ac:grpSpMkLst>
            <pc:docMk/>
            <pc:sldMk cId="3096196679" sldId="3758"/>
            <ac:grpSpMk id="3" creationId="{D35CD3E8-A7DC-5ABD-8476-441106E55586}"/>
          </ac:grpSpMkLst>
        </pc:grpChg>
        <pc:grpChg chg="mod">
          <ac:chgData name="Leandro Prado (Piá)" userId="051c760b-9769-4f0f-9828-09197ff28b7c" providerId="ADAL" clId="{4B25CD4D-8D2B-44E2-B912-DF4BCFE93954}" dt="2024-02-02T12:00:18.585" v="326"/>
          <ac:grpSpMkLst>
            <pc:docMk/>
            <pc:sldMk cId="3096196679" sldId="3758"/>
            <ac:grpSpMk id="6" creationId="{7165692D-C529-232B-5512-6BA00EC2332B}"/>
          </ac:grpSpMkLst>
        </pc:grpChg>
        <pc:grpChg chg="mod">
          <ac:chgData name="Leandro Prado (Piá)" userId="051c760b-9769-4f0f-9828-09197ff28b7c" providerId="ADAL" clId="{4B25CD4D-8D2B-44E2-B912-DF4BCFE93954}" dt="2024-02-02T12:00:18.585" v="326"/>
          <ac:grpSpMkLst>
            <pc:docMk/>
            <pc:sldMk cId="3096196679" sldId="3758"/>
            <ac:grpSpMk id="7" creationId="{D7AF81A2-E203-20C3-2A86-1310EDB4C1E7}"/>
          </ac:grpSpMkLst>
        </pc:grpChg>
        <pc:grpChg chg="mod">
          <ac:chgData name="Leandro Prado (Piá)" userId="051c760b-9769-4f0f-9828-09197ff28b7c" providerId="ADAL" clId="{4B25CD4D-8D2B-44E2-B912-DF4BCFE93954}" dt="2024-02-02T12:00:18.585" v="326"/>
          <ac:grpSpMkLst>
            <pc:docMk/>
            <pc:sldMk cId="3096196679" sldId="3758"/>
            <ac:grpSpMk id="8" creationId="{AB25C39B-BA3A-E58F-2791-D72D151C68C4}"/>
          </ac:grpSpMkLst>
        </pc:grpChg>
        <pc:grpChg chg="mod">
          <ac:chgData name="Leandro Prado (Piá)" userId="051c760b-9769-4f0f-9828-09197ff28b7c" providerId="ADAL" clId="{4B25CD4D-8D2B-44E2-B912-DF4BCFE93954}" dt="2024-02-02T12:00:18.585" v="326"/>
          <ac:grpSpMkLst>
            <pc:docMk/>
            <pc:sldMk cId="3096196679" sldId="3758"/>
            <ac:grpSpMk id="9" creationId="{B251E7B0-2FC6-0B6D-47C2-9BDA2DD9E678}"/>
          </ac:grpSpMkLst>
        </pc:grpChg>
        <pc:grpChg chg="mod">
          <ac:chgData name="Leandro Prado (Piá)" userId="051c760b-9769-4f0f-9828-09197ff28b7c" providerId="ADAL" clId="{4B25CD4D-8D2B-44E2-B912-DF4BCFE93954}" dt="2024-02-02T12:00:18.585" v="326"/>
          <ac:grpSpMkLst>
            <pc:docMk/>
            <pc:sldMk cId="3096196679" sldId="3758"/>
            <ac:grpSpMk id="10" creationId="{FD076015-22F9-1DF5-BDC7-7C3554EF3B98}"/>
          </ac:grpSpMkLst>
        </pc:grpChg>
        <pc:grpChg chg="mod">
          <ac:chgData name="Leandro Prado (Piá)" userId="051c760b-9769-4f0f-9828-09197ff28b7c" providerId="ADAL" clId="{4B25CD4D-8D2B-44E2-B912-DF4BCFE93954}" dt="2024-02-02T12:00:18.585" v="326"/>
          <ac:grpSpMkLst>
            <pc:docMk/>
            <pc:sldMk cId="3096196679" sldId="3758"/>
            <ac:grpSpMk id="11" creationId="{57C409F8-3AB1-6EFC-D9E4-49540BE9D3E0}"/>
          </ac:grpSpMkLst>
        </pc:grpChg>
        <pc:grpChg chg="mod">
          <ac:chgData name="Leandro Prado (Piá)" userId="051c760b-9769-4f0f-9828-09197ff28b7c" providerId="ADAL" clId="{4B25CD4D-8D2B-44E2-B912-DF4BCFE93954}" dt="2024-02-02T12:00:18.585" v="326"/>
          <ac:grpSpMkLst>
            <pc:docMk/>
            <pc:sldMk cId="3096196679" sldId="3758"/>
            <ac:grpSpMk id="12" creationId="{BABB6339-173A-7391-3E39-22CDA919783C}"/>
          </ac:grpSpMkLst>
        </pc:grpChg>
        <pc:grpChg chg="add mod">
          <ac:chgData name="Leandro Prado (Piá)" userId="051c760b-9769-4f0f-9828-09197ff28b7c" providerId="ADAL" clId="{4B25CD4D-8D2B-44E2-B912-DF4BCFE93954}" dt="2024-02-02T12:00:29.626" v="327"/>
          <ac:grpSpMkLst>
            <pc:docMk/>
            <pc:sldMk cId="3096196679" sldId="3758"/>
            <ac:grpSpMk id="30" creationId="{C5C57ADF-5853-A178-81E0-4B2FC1151DE0}"/>
          </ac:grpSpMkLst>
        </pc:grpChg>
        <pc:grpChg chg="mod">
          <ac:chgData name="Leandro Prado (Piá)" userId="051c760b-9769-4f0f-9828-09197ff28b7c" providerId="ADAL" clId="{4B25CD4D-8D2B-44E2-B912-DF4BCFE93954}" dt="2024-02-02T12:00:29.626" v="327"/>
          <ac:grpSpMkLst>
            <pc:docMk/>
            <pc:sldMk cId="3096196679" sldId="3758"/>
            <ac:grpSpMk id="32" creationId="{9B8A574A-2CD7-D7E8-0A50-FB8668E7A4C8}"/>
          </ac:grpSpMkLst>
        </pc:grpChg>
        <pc:grpChg chg="mod">
          <ac:chgData name="Leandro Prado (Piá)" userId="051c760b-9769-4f0f-9828-09197ff28b7c" providerId="ADAL" clId="{4B25CD4D-8D2B-44E2-B912-DF4BCFE93954}" dt="2024-02-02T12:00:29.626" v="327"/>
          <ac:grpSpMkLst>
            <pc:docMk/>
            <pc:sldMk cId="3096196679" sldId="3758"/>
            <ac:grpSpMk id="33" creationId="{D7D1799E-F1B2-9E93-3862-B5B6E465DAE9}"/>
          </ac:grpSpMkLst>
        </pc:grpChg>
        <pc:grpChg chg="mod">
          <ac:chgData name="Leandro Prado (Piá)" userId="051c760b-9769-4f0f-9828-09197ff28b7c" providerId="ADAL" clId="{4B25CD4D-8D2B-44E2-B912-DF4BCFE93954}" dt="2024-02-02T12:00:29.626" v="327"/>
          <ac:grpSpMkLst>
            <pc:docMk/>
            <pc:sldMk cId="3096196679" sldId="3758"/>
            <ac:grpSpMk id="34" creationId="{5D94BB85-C8D3-03CB-8C91-1AA4900E16CE}"/>
          </ac:grpSpMkLst>
        </pc:grpChg>
        <pc:grpChg chg="mod">
          <ac:chgData name="Leandro Prado (Piá)" userId="051c760b-9769-4f0f-9828-09197ff28b7c" providerId="ADAL" clId="{4B25CD4D-8D2B-44E2-B912-DF4BCFE93954}" dt="2024-02-02T12:00:29.626" v="327"/>
          <ac:grpSpMkLst>
            <pc:docMk/>
            <pc:sldMk cId="3096196679" sldId="3758"/>
            <ac:grpSpMk id="35" creationId="{6E760DA2-31A5-3052-0BA8-D0BBF6EF33DC}"/>
          </ac:grpSpMkLst>
        </pc:grpChg>
        <pc:grpChg chg="mod">
          <ac:chgData name="Leandro Prado (Piá)" userId="051c760b-9769-4f0f-9828-09197ff28b7c" providerId="ADAL" clId="{4B25CD4D-8D2B-44E2-B912-DF4BCFE93954}" dt="2024-02-02T12:00:29.626" v="327"/>
          <ac:grpSpMkLst>
            <pc:docMk/>
            <pc:sldMk cId="3096196679" sldId="3758"/>
            <ac:grpSpMk id="36" creationId="{5FAC4451-B336-D46D-816C-73758AFFC75F}"/>
          </ac:grpSpMkLst>
        </pc:grpChg>
        <pc:grpChg chg="mod">
          <ac:chgData name="Leandro Prado (Piá)" userId="051c760b-9769-4f0f-9828-09197ff28b7c" providerId="ADAL" clId="{4B25CD4D-8D2B-44E2-B912-DF4BCFE93954}" dt="2024-02-02T12:00:29.626" v="327"/>
          <ac:grpSpMkLst>
            <pc:docMk/>
            <pc:sldMk cId="3096196679" sldId="3758"/>
            <ac:grpSpMk id="37" creationId="{6C97D95C-2F8A-70A5-A698-126F07EB792A}"/>
          </ac:grpSpMkLst>
        </pc:grpChg>
        <pc:grpChg chg="mod">
          <ac:chgData name="Leandro Prado (Piá)" userId="051c760b-9769-4f0f-9828-09197ff28b7c" providerId="ADAL" clId="{4B25CD4D-8D2B-44E2-B912-DF4BCFE93954}" dt="2024-02-02T12:00:29.626" v="327"/>
          <ac:grpSpMkLst>
            <pc:docMk/>
            <pc:sldMk cId="3096196679" sldId="3758"/>
            <ac:grpSpMk id="38" creationId="{87964CE3-5665-1AA6-395A-24E633601168}"/>
          </ac:grpSpMkLst>
        </pc:grpChg>
        <pc:picChg chg="mod">
          <ac:chgData name="Leandro Prado (Piá)" userId="051c760b-9769-4f0f-9828-09197ff28b7c" providerId="ADAL" clId="{4B25CD4D-8D2B-44E2-B912-DF4BCFE93954}" dt="2024-02-02T12:00:18.585" v="326"/>
          <ac:picMkLst>
            <pc:docMk/>
            <pc:sldMk cId="3096196679" sldId="3758"/>
            <ac:picMk id="5" creationId="{046BFAE8-CAFB-C37C-F132-2AC5E1B3138A}"/>
          </ac:picMkLst>
        </pc:picChg>
        <pc:picChg chg="mod">
          <ac:chgData name="Leandro Prado (Piá)" userId="051c760b-9769-4f0f-9828-09197ff28b7c" providerId="ADAL" clId="{4B25CD4D-8D2B-44E2-B912-DF4BCFE93954}" dt="2024-02-02T12:00:18.585" v="326"/>
          <ac:picMkLst>
            <pc:docMk/>
            <pc:sldMk cId="3096196679" sldId="3758"/>
            <ac:picMk id="13" creationId="{91A995C3-3B64-0DB3-DC57-73978598EA2D}"/>
          </ac:picMkLst>
        </pc:picChg>
        <pc:picChg chg="del">
          <ac:chgData name="Leandro Prado (Piá)" userId="051c760b-9769-4f0f-9828-09197ff28b7c" providerId="ADAL" clId="{4B25CD4D-8D2B-44E2-B912-DF4BCFE93954}" dt="2024-01-29T11:35:28.541" v="110" actId="478"/>
          <ac:picMkLst>
            <pc:docMk/>
            <pc:sldMk cId="3096196679" sldId="3758"/>
            <ac:picMk id="14" creationId="{AC2AB146-06C0-4E0D-8899-5ADB9DA17233}"/>
          </ac:picMkLst>
        </pc:picChg>
        <pc:picChg chg="del">
          <ac:chgData name="Leandro Prado (Piá)" userId="051c760b-9769-4f0f-9828-09197ff28b7c" providerId="ADAL" clId="{4B25CD4D-8D2B-44E2-B912-DF4BCFE93954}" dt="2024-01-29T11:35:28.541" v="110" actId="478"/>
          <ac:picMkLst>
            <pc:docMk/>
            <pc:sldMk cId="3096196679" sldId="3758"/>
            <ac:picMk id="15" creationId="{4F632D14-7C31-47CA-BC92-820474ACB39A}"/>
          </ac:picMkLst>
        </pc:picChg>
        <pc:picChg chg="mod">
          <ac:chgData name="Leandro Prado (Piá)" userId="051c760b-9769-4f0f-9828-09197ff28b7c" providerId="ADAL" clId="{4B25CD4D-8D2B-44E2-B912-DF4BCFE93954}" dt="2024-02-02T12:00:18.585" v="326"/>
          <ac:picMkLst>
            <pc:docMk/>
            <pc:sldMk cId="3096196679" sldId="3758"/>
            <ac:picMk id="15" creationId="{E524DE19-EB2A-E8A6-64FD-4179D9EF6A71}"/>
          </ac:picMkLst>
        </pc:picChg>
        <pc:picChg chg="del">
          <ac:chgData name="Leandro Prado (Piá)" userId="051c760b-9769-4f0f-9828-09197ff28b7c" providerId="ADAL" clId="{4B25CD4D-8D2B-44E2-B912-DF4BCFE93954}" dt="2024-01-29T11:35:28.541" v="110" actId="478"/>
          <ac:picMkLst>
            <pc:docMk/>
            <pc:sldMk cId="3096196679" sldId="3758"/>
            <ac:picMk id="16" creationId="{228FD8FB-8B6C-4A6D-BCA2-229F0890F98C}"/>
          </ac:picMkLst>
        </pc:picChg>
        <pc:picChg chg="del">
          <ac:chgData name="Leandro Prado (Piá)" userId="051c760b-9769-4f0f-9828-09197ff28b7c" providerId="ADAL" clId="{4B25CD4D-8D2B-44E2-B912-DF4BCFE93954}" dt="2024-01-29T11:35:28.541" v="110" actId="478"/>
          <ac:picMkLst>
            <pc:docMk/>
            <pc:sldMk cId="3096196679" sldId="3758"/>
            <ac:picMk id="17" creationId="{6406FE2F-92A4-4316-B249-0BFC11B2E2B5}"/>
          </ac:picMkLst>
        </pc:picChg>
        <pc:picChg chg="mod">
          <ac:chgData name="Leandro Prado (Piá)" userId="051c760b-9769-4f0f-9828-09197ff28b7c" providerId="ADAL" clId="{4B25CD4D-8D2B-44E2-B912-DF4BCFE93954}" dt="2024-02-02T12:00:18.585" v="326"/>
          <ac:picMkLst>
            <pc:docMk/>
            <pc:sldMk cId="3096196679" sldId="3758"/>
            <ac:picMk id="17" creationId="{CEABDD66-7976-F4D2-0B77-AF4E558AF1C0}"/>
          </ac:picMkLst>
        </pc:picChg>
        <pc:picChg chg="mod">
          <ac:chgData name="Leandro Prado (Piá)" userId="051c760b-9769-4f0f-9828-09197ff28b7c" providerId="ADAL" clId="{4B25CD4D-8D2B-44E2-B912-DF4BCFE93954}" dt="2024-02-02T12:00:18.585" v="326"/>
          <ac:picMkLst>
            <pc:docMk/>
            <pc:sldMk cId="3096196679" sldId="3758"/>
            <ac:picMk id="19" creationId="{3E047CD1-7507-1572-6FA0-EDA6E6672778}"/>
          </ac:picMkLst>
        </pc:picChg>
        <pc:picChg chg="mod">
          <ac:chgData name="Leandro Prado (Piá)" userId="051c760b-9769-4f0f-9828-09197ff28b7c" providerId="ADAL" clId="{4B25CD4D-8D2B-44E2-B912-DF4BCFE93954}" dt="2024-02-02T12:00:18.585" v="326"/>
          <ac:picMkLst>
            <pc:docMk/>
            <pc:sldMk cId="3096196679" sldId="3758"/>
            <ac:picMk id="21" creationId="{C49AC0E4-F284-F0CE-E267-E02E8C345639}"/>
          </ac:picMkLst>
        </pc:picChg>
        <pc:picChg chg="mod">
          <ac:chgData name="Leandro Prado (Piá)" userId="051c760b-9769-4f0f-9828-09197ff28b7c" providerId="ADAL" clId="{4B25CD4D-8D2B-44E2-B912-DF4BCFE93954}" dt="2024-02-02T12:00:18.585" v="326"/>
          <ac:picMkLst>
            <pc:docMk/>
            <pc:sldMk cId="3096196679" sldId="3758"/>
            <ac:picMk id="24" creationId="{1905C9B2-66A7-0180-0F91-6355617FC1AE}"/>
          </ac:picMkLst>
        </pc:picChg>
        <pc:picChg chg="mod">
          <ac:chgData name="Leandro Prado (Piá)" userId="051c760b-9769-4f0f-9828-09197ff28b7c" providerId="ADAL" clId="{4B25CD4D-8D2B-44E2-B912-DF4BCFE93954}" dt="2024-02-02T12:00:18.585" v="326"/>
          <ac:picMkLst>
            <pc:docMk/>
            <pc:sldMk cId="3096196679" sldId="3758"/>
            <ac:picMk id="25" creationId="{5867FD03-1CFA-E29B-7BD8-73CA1A54BEDB}"/>
          </ac:picMkLst>
        </pc:picChg>
        <pc:picChg chg="mod">
          <ac:chgData name="Leandro Prado (Piá)" userId="051c760b-9769-4f0f-9828-09197ff28b7c" providerId="ADAL" clId="{4B25CD4D-8D2B-44E2-B912-DF4BCFE93954}" dt="2024-02-02T12:00:18.585" v="326"/>
          <ac:picMkLst>
            <pc:docMk/>
            <pc:sldMk cId="3096196679" sldId="3758"/>
            <ac:picMk id="27" creationId="{68EFC323-E8E4-6F11-AB7E-31C6798B2FC8}"/>
          </ac:picMkLst>
        </pc:picChg>
        <pc:picChg chg="mod">
          <ac:chgData name="Leandro Prado (Piá)" userId="051c760b-9769-4f0f-9828-09197ff28b7c" providerId="ADAL" clId="{4B25CD4D-8D2B-44E2-B912-DF4BCFE93954}" dt="2024-02-02T12:00:18.585" v="326"/>
          <ac:picMkLst>
            <pc:docMk/>
            <pc:sldMk cId="3096196679" sldId="3758"/>
            <ac:picMk id="29" creationId="{AE7C2365-7659-8C22-380D-7BE54C2638FA}"/>
          </ac:picMkLst>
        </pc:picChg>
        <pc:picChg chg="mod">
          <ac:chgData name="Leandro Prado (Piá)" userId="051c760b-9769-4f0f-9828-09197ff28b7c" providerId="ADAL" clId="{4B25CD4D-8D2B-44E2-B912-DF4BCFE93954}" dt="2024-02-02T12:00:29.626" v="327"/>
          <ac:picMkLst>
            <pc:docMk/>
            <pc:sldMk cId="3096196679" sldId="3758"/>
            <ac:picMk id="31" creationId="{72981210-0ACA-4AB9-D91B-C395809EECAC}"/>
          </ac:picMkLst>
        </pc:picChg>
        <pc:picChg chg="del">
          <ac:chgData name="Leandro Prado (Piá)" userId="051c760b-9769-4f0f-9828-09197ff28b7c" providerId="ADAL" clId="{4B25CD4D-8D2B-44E2-B912-DF4BCFE93954}" dt="2024-01-29T11:35:28.541" v="110" actId="478"/>
          <ac:picMkLst>
            <pc:docMk/>
            <pc:sldMk cId="3096196679" sldId="3758"/>
            <ac:picMk id="32" creationId="{0B3C4841-DF3A-4896-9BC5-D1CFA36142CD}"/>
          </ac:picMkLst>
        </pc:picChg>
        <pc:picChg chg="mod">
          <ac:chgData name="Leandro Prado (Piá)" userId="051c760b-9769-4f0f-9828-09197ff28b7c" providerId="ADAL" clId="{4B25CD4D-8D2B-44E2-B912-DF4BCFE93954}" dt="2024-02-02T12:00:29.626" v="327"/>
          <ac:picMkLst>
            <pc:docMk/>
            <pc:sldMk cId="3096196679" sldId="3758"/>
            <ac:picMk id="39" creationId="{A84226C9-57AA-E356-745C-A8E9B53910C1}"/>
          </ac:picMkLst>
        </pc:picChg>
        <pc:picChg chg="mod">
          <ac:chgData name="Leandro Prado (Piá)" userId="051c760b-9769-4f0f-9828-09197ff28b7c" providerId="ADAL" clId="{4B25CD4D-8D2B-44E2-B912-DF4BCFE93954}" dt="2024-02-02T12:00:29.626" v="327"/>
          <ac:picMkLst>
            <pc:docMk/>
            <pc:sldMk cId="3096196679" sldId="3758"/>
            <ac:picMk id="41" creationId="{36D6A182-2591-B851-F84E-16F15498C07F}"/>
          </ac:picMkLst>
        </pc:picChg>
        <pc:picChg chg="mod">
          <ac:chgData name="Leandro Prado (Piá)" userId="051c760b-9769-4f0f-9828-09197ff28b7c" providerId="ADAL" clId="{4B25CD4D-8D2B-44E2-B912-DF4BCFE93954}" dt="2024-02-02T12:00:29.626" v="327"/>
          <ac:picMkLst>
            <pc:docMk/>
            <pc:sldMk cId="3096196679" sldId="3758"/>
            <ac:picMk id="43" creationId="{53F9D6EC-A0B4-D56E-2B35-9355A4C687A6}"/>
          </ac:picMkLst>
        </pc:picChg>
        <pc:picChg chg="mod">
          <ac:chgData name="Leandro Prado (Piá)" userId="051c760b-9769-4f0f-9828-09197ff28b7c" providerId="ADAL" clId="{4B25CD4D-8D2B-44E2-B912-DF4BCFE93954}" dt="2024-02-02T12:00:29.626" v="327"/>
          <ac:picMkLst>
            <pc:docMk/>
            <pc:sldMk cId="3096196679" sldId="3758"/>
            <ac:picMk id="45" creationId="{CE4D0893-2FBA-16CA-FE16-0B3210F06AEC}"/>
          </ac:picMkLst>
        </pc:picChg>
        <pc:picChg chg="mod">
          <ac:chgData name="Leandro Prado (Piá)" userId="051c760b-9769-4f0f-9828-09197ff28b7c" providerId="ADAL" clId="{4B25CD4D-8D2B-44E2-B912-DF4BCFE93954}" dt="2024-02-02T12:00:29.626" v="327"/>
          <ac:picMkLst>
            <pc:docMk/>
            <pc:sldMk cId="3096196679" sldId="3758"/>
            <ac:picMk id="47" creationId="{50BF80A0-7A70-23BB-67BE-2D6972D425E1}"/>
          </ac:picMkLst>
        </pc:picChg>
        <pc:picChg chg="mod">
          <ac:chgData name="Leandro Prado (Piá)" userId="051c760b-9769-4f0f-9828-09197ff28b7c" providerId="ADAL" clId="{4B25CD4D-8D2B-44E2-B912-DF4BCFE93954}" dt="2024-02-02T12:00:29.626" v="327"/>
          <ac:picMkLst>
            <pc:docMk/>
            <pc:sldMk cId="3096196679" sldId="3758"/>
            <ac:picMk id="50" creationId="{2ECFAC34-5F96-2A2B-8BF0-6CE92F4101DB}"/>
          </ac:picMkLst>
        </pc:picChg>
        <pc:picChg chg="mod">
          <ac:chgData name="Leandro Prado (Piá)" userId="051c760b-9769-4f0f-9828-09197ff28b7c" providerId="ADAL" clId="{4B25CD4D-8D2B-44E2-B912-DF4BCFE93954}" dt="2024-02-02T12:00:29.626" v="327"/>
          <ac:picMkLst>
            <pc:docMk/>
            <pc:sldMk cId="3096196679" sldId="3758"/>
            <ac:picMk id="51" creationId="{475CC3D1-3D19-8D3E-2BF8-AC1462B004DB}"/>
          </ac:picMkLst>
        </pc:picChg>
        <pc:picChg chg="mod">
          <ac:chgData name="Leandro Prado (Piá)" userId="051c760b-9769-4f0f-9828-09197ff28b7c" providerId="ADAL" clId="{4B25CD4D-8D2B-44E2-B912-DF4BCFE93954}" dt="2024-02-02T12:00:29.626" v="327"/>
          <ac:picMkLst>
            <pc:docMk/>
            <pc:sldMk cId="3096196679" sldId="3758"/>
            <ac:picMk id="53" creationId="{90AC825B-F46D-80D7-D474-1BE50677C731}"/>
          </ac:picMkLst>
        </pc:picChg>
        <pc:picChg chg="mod">
          <ac:chgData name="Leandro Prado (Piá)" userId="051c760b-9769-4f0f-9828-09197ff28b7c" providerId="ADAL" clId="{4B25CD4D-8D2B-44E2-B912-DF4BCFE93954}" dt="2024-02-02T12:00:29.626" v="327"/>
          <ac:picMkLst>
            <pc:docMk/>
            <pc:sldMk cId="3096196679" sldId="3758"/>
            <ac:picMk id="55" creationId="{F252DBA6-0A7A-7A92-460E-980849CE337D}"/>
          </ac:picMkLst>
        </pc:picChg>
      </pc:sldChg>
      <pc:sldChg chg="del">
        <pc:chgData name="Leandro Prado (Piá)" userId="051c760b-9769-4f0f-9828-09197ff28b7c" providerId="ADAL" clId="{4B25CD4D-8D2B-44E2-B912-DF4BCFE93954}" dt="2024-01-29T11:35:32.540" v="112" actId="47"/>
        <pc:sldMkLst>
          <pc:docMk/>
          <pc:sldMk cId="1125237913" sldId="3761"/>
        </pc:sldMkLst>
      </pc:sldChg>
      <pc:sldChg chg="addSp delSp modSp add del mod delAnim modAnim">
        <pc:chgData name="Leandro Prado (Piá)" userId="051c760b-9769-4f0f-9828-09197ff28b7c" providerId="ADAL" clId="{4B25CD4D-8D2B-44E2-B912-DF4BCFE93954}" dt="2024-02-02T12:43:22.119" v="700" actId="478"/>
        <pc:sldMkLst>
          <pc:docMk/>
          <pc:sldMk cId="2828810415" sldId="9063"/>
        </pc:sldMkLst>
        <pc:spChg chg="add mod">
          <ac:chgData name="Leandro Prado (Piá)" userId="051c760b-9769-4f0f-9828-09197ff28b7c" providerId="ADAL" clId="{4B25CD4D-8D2B-44E2-B912-DF4BCFE93954}" dt="2024-02-02T12:43:17.637" v="699" actId="6549"/>
          <ac:spMkLst>
            <pc:docMk/>
            <pc:sldMk cId="2828810415" sldId="9063"/>
            <ac:spMk id="2" creationId="{247265BD-88E6-85F5-325B-E9D43B26D041}"/>
          </ac:spMkLst>
        </pc:spChg>
        <pc:spChg chg="del mod">
          <ac:chgData name="Leandro Prado (Piá)" userId="051c760b-9769-4f0f-9828-09197ff28b7c" providerId="ADAL" clId="{4B25CD4D-8D2B-44E2-B912-DF4BCFE93954}" dt="2024-02-02T12:43:22.119" v="700" actId="478"/>
          <ac:spMkLst>
            <pc:docMk/>
            <pc:sldMk cId="2828810415" sldId="9063"/>
            <ac:spMk id="6" creationId="{E4691291-3B47-44E2-96BB-0A4B970F97CE}"/>
          </ac:spMkLst>
        </pc:spChg>
        <pc:spChg chg="mod">
          <ac:chgData name="Leandro Prado (Piá)" userId="051c760b-9769-4f0f-9828-09197ff28b7c" providerId="ADAL" clId="{4B25CD4D-8D2B-44E2-B912-DF4BCFE93954}" dt="2024-02-02T12:10:51.820" v="346" actId="6549"/>
          <ac:spMkLst>
            <pc:docMk/>
            <pc:sldMk cId="2828810415" sldId="9063"/>
            <ac:spMk id="82" creationId="{CF305028-EAE4-4358-9FF3-150BEB43E3D0}"/>
          </ac:spMkLst>
        </pc:spChg>
        <pc:spChg chg="mod">
          <ac:chgData name="Leandro Prado (Piá)" userId="051c760b-9769-4f0f-9828-09197ff28b7c" providerId="ADAL" clId="{4B25CD4D-8D2B-44E2-B912-DF4BCFE93954}" dt="2024-02-02T12:10:59.334" v="353" actId="6549"/>
          <ac:spMkLst>
            <pc:docMk/>
            <pc:sldMk cId="2828810415" sldId="9063"/>
            <ac:spMk id="85" creationId="{21B6D29B-8139-4B52-B57E-9C5D838017CA}"/>
          </ac:spMkLst>
        </pc:spChg>
        <pc:grpChg chg="del">
          <ac:chgData name="Leandro Prado (Piá)" userId="051c760b-9769-4f0f-9828-09197ff28b7c" providerId="ADAL" clId="{4B25CD4D-8D2B-44E2-B912-DF4BCFE93954}" dt="2024-02-02T12:10:56.573" v="350" actId="478"/>
          <ac:grpSpMkLst>
            <pc:docMk/>
            <pc:sldMk cId="2828810415" sldId="9063"/>
            <ac:grpSpMk id="11" creationId="{0AA6CFE7-2481-493C-B4CA-9A0FE4C862C4}"/>
          </ac:grpSpMkLst>
        </pc:grpChg>
        <pc:grpChg chg="del">
          <ac:chgData name="Leandro Prado (Piá)" userId="051c760b-9769-4f0f-9828-09197ff28b7c" providerId="ADAL" clId="{4B25CD4D-8D2B-44E2-B912-DF4BCFE93954}" dt="2024-02-02T12:10:48.469" v="341" actId="478"/>
          <ac:grpSpMkLst>
            <pc:docMk/>
            <pc:sldMk cId="2828810415" sldId="9063"/>
            <ac:grpSpMk id="42" creationId="{4DEAD2CE-7295-490C-AFD2-D614B952595B}"/>
          </ac:grpSpMkLst>
        </pc:grpChg>
        <pc:grpChg chg="del">
          <ac:chgData name="Leandro Prado (Piá)" userId="051c760b-9769-4f0f-9828-09197ff28b7c" providerId="ADAL" clId="{4B25CD4D-8D2B-44E2-B912-DF4BCFE93954}" dt="2024-02-02T12:10:49.166" v="342" actId="478"/>
          <ac:grpSpMkLst>
            <pc:docMk/>
            <pc:sldMk cId="2828810415" sldId="9063"/>
            <ac:grpSpMk id="43" creationId="{B8BBFBD4-3885-4D03-AE0D-8E1DE37F70BD}"/>
          </ac:grpSpMkLst>
        </pc:grpChg>
        <pc:grpChg chg="del">
          <ac:chgData name="Leandro Prado (Piá)" userId="051c760b-9769-4f0f-9828-09197ff28b7c" providerId="ADAL" clId="{4B25CD4D-8D2B-44E2-B912-DF4BCFE93954}" dt="2024-02-02T12:11:07.826" v="360" actId="478"/>
          <ac:grpSpMkLst>
            <pc:docMk/>
            <pc:sldMk cId="2828810415" sldId="9063"/>
            <ac:grpSpMk id="44" creationId="{BA695D60-3BF1-408B-B1B1-3060D1630855}"/>
          </ac:grpSpMkLst>
        </pc:grpChg>
        <pc:grpChg chg="del">
          <ac:chgData name="Leandro Prado (Piá)" userId="051c760b-9769-4f0f-9828-09197ff28b7c" providerId="ADAL" clId="{4B25CD4D-8D2B-44E2-B912-DF4BCFE93954}" dt="2024-02-02T12:10:57.620" v="351" actId="478"/>
          <ac:grpSpMkLst>
            <pc:docMk/>
            <pc:sldMk cId="2828810415" sldId="9063"/>
            <ac:grpSpMk id="47" creationId="{470D3DE6-06CE-4AC4-9875-A77F3D754086}"/>
          </ac:grpSpMkLst>
        </pc:grpChg>
        <pc:grpChg chg="del">
          <ac:chgData name="Leandro Prado (Piá)" userId="051c760b-9769-4f0f-9828-09197ff28b7c" providerId="ADAL" clId="{4B25CD4D-8D2B-44E2-B912-DF4BCFE93954}" dt="2024-02-02T12:11:07.115" v="359" actId="478"/>
          <ac:grpSpMkLst>
            <pc:docMk/>
            <pc:sldMk cId="2828810415" sldId="9063"/>
            <ac:grpSpMk id="60" creationId="{38DD2F27-E110-492A-BCF1-0A012B5A3C1F}"/>
          </ac:grpSpMkLst>
        </pc:grpChg>
        <pc:grpChg chg="del">
          <ac:chgData name="Leandro Prado (Piá)" userId="051c760b-9769-4f0f-9828-09197ff28b7c" providerId="ADAL" clId="{4B25CD4D-8D2B-44E2-B912-DF4BCFE93954}" dt="2024-02-02T12:11:06.418" v="358" actId="478"/>
          <ac:grpSpMkLst>
            <pc:docMk/>
            <pc:sldMk cId="2828810415" sldId="9063"/>
            <ac:grpSpMk id="63" creationId="{EE20977B-57ED-4F7C-A9BD-AC0BE59689A2}"/>
          </ac:grpSpMkLst>
        </pc:grpChg>
        <pc:grpChg chg="del">
          <ac:chgData name="Leandro Prado (Piá)" userId="051c760b-9769-4f0f-9828-09197ff28b7c" providerId="ADAL" clId="{4B25CD4D-8D2B-44E2-B912-DF4BCFE93954}" dt="2024-02-02T12:11:01.875" v="355" actId="478"/>
          <ac:grpSpMkLst>
            <pc:docMk/>
            <pc:sldMk cId="2828810415" sldId="9063"/>
            <ac:grpSpMk id="66" creationId="{DBC49560-AF08-4DB8-83DB-3D894138DFF8}"/>
          </ac:grpSpMkLst>
        </pc:grpChg>
        <pc:grpChg chg="del">
          <ac:chgData name="Leandro Prado (Piá)" userId="051c760b-9769-4f0f-9828-09197ff28b7c" providerId="ADAL" clId="{4B25CD4D-8D2B-44E2-B912-DF4BCFE93954}" dt="2024-02-02T12:10:50.494" v="344" actId="478"/>
          <ac:grpSpMkLst>
            <pc:docMk/>
            <pc:sldMk cId="2828810415" sldId="9063"/>
            <ac:grpSpMk id="75" creationId="{E2C58B90-4D61-4566-AC11-7ACE46658827}"/>
          </ac:grpSpMkLst>
        </pc:grpChg>
        <pc:grpChg chg="del">
          <ac:chgData name="Leandro Prado (Piá)" userId="051c760b-9769-4f0f-9828-09197ff28b7c" providerId="ADAL" clId="{4B25CD4D-8D2B-44E2-B912-DF4BCFE93954}" dt="2024-02-02T12:10:51.121" v="345" actId="478"/>
          <ac:grpSpMkLst>
            <pc:docMk/>
            <pc:sldMk cId="2828810415" sldId="9063"/>
            <ac:grpSpMk id="78" creationId="{A23D7B75-5411-4AE2-BC5E-04FEA511EF30}"/>
          </ac:grpSpMkLst>
        </pc:grpChg>
        <pc:grpChg chg="del">
          <ac:chgData name="Leandro Prado (Piá)" userId="051c760b-9769-4f0f-9828-09197ff28b7c" providerId="ADAL" clId="{4B25CD4D-8D2B-44E2-B912-DF4BCFE93954}" dt="2024-02-02T12:10:55.954" v="349" actId="478"/>
          <ac:grpSpMkLst>
            <pc:docMk/>
            <pc:sldMk cId="2828810415" sldId="9063"/>
            <ac:grpSpMk id="81" creationId="{29639E08-07AB-45BD-8A72-935640863F49}"/>
          </ac:grpSpMkLst>
        </pc:grpChg>
        <pc:grpChg chg="del">
          <ac:chgData name="Leandro Prado (Piá)" userId="051c760b-9769-4f0f-9828-09197ff28b7c" providerId="ADAL" clId="{4B25CD4D-8D2B-44E2-B912-DF4BCFE93954}" dt="2024-02-02T12:11:00.873" v="354" actId="478"/>
          <ac:grpSpMkLst>
            <pc:docMk/>
            <pc:sldMk cId="2828810415" sldId="9063"/>
            <ac:grpSpMk id="84" creationId="{B5106888-B400-4B51-91CC-AD4E7FDC933D}"/>
          </ac:grpSpMkLst>
        </pc:grpChg>
        <pc:grpChg chg="del">
          <ac:chgData name="Leandro Prado (Piá)" userId="051c760b-9769-4f0f-9828-09197ff28b7c" providerId="ADAL" clId="{4B25CD4D-8D2B-44E2-B912-DF4BCFE93954}" dt="2024-02-02T12:10:49.882" v="343" actId="478"/>
          <ac:grpSpMkLst>
            <pc:docMk/>
            <pc:sldMk cId="2828810415" sldId="9063"/>
            <ac:grpSpMk id="87" creationId="{27CFD9E1-71F3-488D-A6C0-5D82ACBB8C25}"/>
          </ac:grpSpMkLst>
        </pc:grpChg>
        <pc:grpChg chg="del">
          <ac:chgData name="Leandro Prado (Piá)" userId="051c760b-9769-4f0f-9828-09197ff28b7c" providerId="ADAL" clId="{4B25CD4D-8D2B-44E2-B912-DF4BCFE93954}" dt="2024-02-02T12:11:05.273" v="357" actId="478"/>
          <ac:grpSpMkLst>
            <pc:docMk/>
            <pc:sldMk cId="2828810415" sldId="9063"/>
            <ac:grpSpMk id="90" creationId="{C2BC7AB4-BD49-4E5B-B69A-050184627917}"/>
          </ac:grpSpMkLst>
        </pc:grpChg>
        <pc:grpChg chg="del">
          <ac:chgData name="Leandro Prado (Piá)" userId="051c760b-9769-4f0f-9828-09197ff28b7c" providerId="ADAL" clId="{4B25CD4D-8D2B-44E2-B912-DF4BCFE93954}" dt="2024-02-02T12:10:47.612" v="340" actId="478"/>
          <ac:grpSpMkLst>
            <pc:docMk/>
            <pc:sldMk cId="2828810415" sldId="9063"/>
            <ac:grpSpMk id="93" creationId="{5407F96A-0051-4FC5-9746-4E52CD2F112A}"/>
          </ac:grpSpMkLst>
        </pc:grpChg>
        <pc:grpChg chg="del">
          <ac:chgData name="Leandro Prado (Piá)" userId="051c760b-9769-4f0f-9828-09197ff28b7c" providerId="ADAL" clId="{4B25CD4D-8D2B-44E2-B912-DF4BCFE93954}" dt="2024-02-02T12:11:03.959" v="356" actId="478"/>
          <ac:grpSpMkLst>
            <pc:docMk/>
            <pc:sldMk cId="2828810415" sldId="9063"/>
            <ac:grpSpMk id="96" creationId="{47439E6F-D279-4E79-AD04-507FF10F0B80}"/>
          </ac:grpSpMkLst>
        </pc:grpChg>
        <pc:picChg chg="del">
          <ac:chgData name="Leandro Prado (Piá)" userId="051c760b-9769-4f0f-9828-09197ff28b7c" providerId="ADAL" clId="{4B25CD4D-8D2B-44E2-B912-DF4BCFE93954}" dt="2024-02-02T12:10:58.389" v="352" actId="478"/>
          <ac:picMkLst>
            <pc:docMk/>
            <pc:sldMk cId="2828810415" sldId="9063"/>
            <ac:picMk id="3" creationId="{BE30AC7D-3AC7-4260-B9B2-AD94BBE5BDD7}"/>
          </ac:picMkLst>
        </pc:picChg>
        <pc:picChg chg="add del">
          <ac:chgData name="Leandro Prado (Piá)" userId="051c760b-9769-4f0f-9828-09197ff28b7c" providerId="ADAL" clId="{4B25CD4D-8D2B-44E2-B912-DF4BCFE93954}" dt="2024-02-02T12:10:53.979" v="348" actId="478"/>
          <ac:picMkLst>
            <pc:docMk/>
            <pc:sldMk cId="2828810415" sldId="9063"/>
            <ac:picMk id="5" creationId="{17C66B95-C88D-4BD7-B7E2-47E2289DEC07}"/>
          </ac:picMkLst>
        </pc:picChg>
      </pc:sldChg>
      <pc:sldChg chg="modSp mod">
        <pc:chgData name="Leandro Prado (Piá)" userId="051c760b-9769-4f0f-9828-09197ff28b7c" providerId="ADAL" clId="{4B25CD4D-8D2B-44E2-B912-DF4BCFE93954}" dt="2024-02-01T21:07:47.292" v="236" actId="20577"/>
        <pc:sldMkLst>
          <pc:docMk/>
          <pc:sldMk cId="1427953778" sldId="2076137970"/>
        </pc:sldMkLst>
        <pc:spChg chg="mod">
          <ac:chgData name="Leandro Prado (Piá)" userId="051c760b-9769-4f0f-9828-09197ff28b7c" providerId="ADAL" clId="{4B25CD4D-8D2B-44E2-B912-DF4BCFE93954}" dt="2024-02-01T21:07:47.292" v="236" actId="20577"/>
          <ac:spMkLst>
            <pc:docMk/>
            <pc:sldMk cId="1427953778" sldId="2076137970"/>
            <ac:spMk id="2" creationId="{12B9D369-E28F-428A-B6AA-3D4AA4ACAC2C}"/>
          </ac:spMkLst>
        </pc:spChg>
      </pc:sldChg>
      <pc:sldChg chg="modSp del mod ord modAnim">
        <pc:chgData name="Leandro Prado (Piá)" userId="051c760b-9769-4f0f-9828-09197ff28b7c" providerId="ADAL" clId="{4B25CD4D-8D2B-44E2-B912-DF4BCFE93954}" dt="2024-02-02T12:20:21.449" v="394" actId="47"/>
        <pc:sldMkLst>
          <pc:docMk/>
          <pc:sldMk cId="1083021161" sldId="2076137992"/>
        </pc:sldMkLst>
        <pc:spChg chg="mod">
          <ac:chgData name="Leandro Prado (Piá)" userId="051c760b-9769-4f0f-9828-09197ff28b7c" providerId="ADAL" clId="{4B25CD4D-8D2B-44E2-B912-DF4BCFE93954}" dt="2024-01-29T11:35:55.309" v="162" actId="6549"/>
          <ac:spMkLst>
            <pc:docMk/>
            <pc:sldMk cId="1083021161" sldId="2076137992"/>
            <ac:spMk id="2" creationId="{AB613524-40E7-4B4F-BB99-B2082745377C}"/>
          </ac:spMkLst>
        </pc:spChg>
        <pc:spChg chg="mod">
          <ac:chgData name="Leandro Prado (Piá)" userId="051c760b-9769-4f0f-9828-09197ff28b7c" providerId="ADAL" clId="{4B25CD4D-8D2B-44E2-B912-DF4BCFE93954}" dt="2024-02-01T21:08:29.103" v="260" actId="20577"/>
          <ac:spMkLst>
            <pc:docMk/>
            <pc:sldMk cId="1083021161" sldId="2076137992"/>
            <ac:spMk id="3" creationId="{CFB9236E-1AEF-4DB7-B28E-9748B1F7A8C4}"/>
          </ac:spMkLst>
        </pc:spChg>
      </pc:sldChg>
      <pc:sldChg chg="modSp mod">
        <pc:chgData name="Leandro Prado (Piá)" userId="051c760b-9769-4f0f-9828-09197ff28b7c" providerId="ADAL" clId="{4B25CD4D-8D2B-44E2-B912-DF4BCFE93954}" dt="2024-02-01T21:08:19.813" v="245" actId="6549"/>
        <pc:sldMkLst>
          <pc:docMk/>
          <pc:sldMk cId="3297452025" sldId="2076138014"/>
        </pc:sldMkLst>
        <pc:spChg chg="mod">
          <ac:chgData name="Leandro Prado (Piá)" userId="051c760b-9769-4f0f-9828-09197ff28b7c" providerId="ADAL" clId="{4B25CD4D-8D2B-44E2-B912-DF4BCFE93954}" dt="2024-02-01T21:08:19.813" v="245" actId="6549"/>
          <ac:spMkLst>
            <pc:docMk/>
            <pc:sldMk cId="3297452025" sldId="2076138014"/>
            <ac:spMk id="2" creationId="{12B9D369-E28F-428A-B6AA-3D4AA4ACAC2C}"/>
          </ac:spMkLst>
        </pc:spChg>
      </pc:sldChg>
      <pc:sldChg chg="del">
        <pc:chgData name="Leandro Prado (Piá)" userId="051c760b-9769-4f0f-9828-09197ff28b7c" providerId="ADAL" clId="{4B25CD4D-8D2B-44E2-B912-DF4BCFE93954}" dt="2024-01-29T11:35:59.544" v="163" actId="47"/>
        <pc:sldMkLst>
          <pc:docMk/>
          <pc:sldMk cId="2076244890" sldId="2076138015"/>
        </pc:sldMkLst>
      </pc:sldChg>
      <pc:sldChg chg="del">
        <pc:chgData name="Leandro Prado (Piá)" userId="051c760b-9769-4f0f-9828-09197ff28b7c" providerId="ADAL" clId="{4B25CD4D-8D2B-44E2-B912-DF4BCFE93954}" dt="2024-01-29T11:36:00.804" v="164" actId="47"/>
        <pc:sldMkLst>
          <pc:docMk/>
          <pc:sldMk cId="3974494246" sldId="2076138016"/>
        </pc:sldMkLst>
      </pc:sldChg>
      <pc:sldChg chg="del">
        <pc:chgData name="Leandro Prado (Piá)" userId="051c760b-9769-4f0f-9828-09197ff28b7c" providerId="ADAL" clId="{4B25CD4D-8D2B-44E2-B912-DF4BCFE93954}" dt="2024-01-29T11:36:03.136" v="166" actId="47"/>
        <pc:sldMkLst>
          <pc:docMk/>
          <pc:sldMk cId="850425234" sldId="2076138017"/>
        </pc:sldMkLst>
      </pc:sldChg>
      <pc:sldChg chg="del">
        <pc:chgData name="Leandro Prado (Piá)" userId="051c760b-9769-4f0f-9828-09197ff28b7c" providerId="ADAL" clId="{4B25CD4D-8D2B-44E2-B912-DF4BCFE93954}" dt="2024-01-29T11:36:03.992" v="167" actId="47"/>
        <pc:sldMkLst>
          <pc:docMk/>
          <pc:sldMk cId="3495763403" sldId="2076138018"/>
        </pc:sldMkLst>
      </pc:sldChg>
      <pc:sldChg chg="del">
        <pc:chgData name="Leandro Prado (Piá)" userId="051c760b-9769-4f0f-9828-09197ff28b7c" providerId="ADAL" clId="{4B25CD4D-8D2B-44E2-B912-DF4BCFE93954}" dt="2024-01-29T11:36:01.913" v="165" actId="47"/>
        <pc:sldMkLst>
          <pc:docMk/>
          <pc:sldMk cId="826962483" sldId="2076138019"/>
        </pc:sldMkLst>
      </pc:sldChg>
      <pc:sldChg chg="del">
        <pc:chgData name="Leandro Prado (Piá)" userId="051c760b-9769-4f0f-9828-09197ff28b7c" providerId="ADAL" clId="{4B25CD4D-8D2B-44E2-B912-DF4BCFE93954}" dt="2024-01-29T11:36:05.352" v="168" actId="47"/>
        <pc:sldMkLst>
          <pc:docMk/>
          <pc:sldMk cId="2959513002" sldId="2076138020"/>
        </pc:sldMkLst>
      </pc:sldChg>
      <pc:sldChg chg="add">
        <pc:chgData name="Leandro Prado (Piá)" userId="051c760b-9769-4f0f-9828-09197ff28b7c" providerId="ADAL" clId="{4B25CD4D-8D2B-44E2-B912-DF4BCFE93954}" dt="2024-02-01T21:08:10.373" v="237"/>
        <pc:sldMkLst>
          <pc:docMk/>
          <pc:sldMk cId="566835826" sldId="2076138023"/>
        </pc:sldMkLst>
      </pc:sldChg>
      <pc:sldChg chg="addSp delSp modSp add mod">
        <pc:chgData name="Leandro Prado (Piá)" userId="051c760b-9769-4f0f-9828-09197ff28b7c" providerId="ADAL" clId="{4B25CD4D-8D2B-44E2-B912-DF4BCFE93954}" dt="2024-02-02T12:43:29.004" v="702"/>
        <pc:sldMkLst>
          <pc:docMk/>
          <pc:sldMk cId="3927423233" sldId="2076138024"/>
        </pc:sldMkLst>
        <pc:spChg chg="add mod">
          <ac:chgData name="Leandro Prado (Piá)" userId="051c760b-9769-4f0f-9828-09197ff28b7c" providerId="ADAL" clId="{4B25CD4D-8D2B-44E2-B912-DF4BCFE93954}" dt="2024-02-02T12:43:29.004" v="702"/>
          <ac:spMkLst>
            <pc:docMk/>
            <pc:sldMk cId="3927423233" sldId="2076138024"/>
            <ac:spMk id="2" creationId="{EC8BCE32-EF34-3D5E-2612-0F7335D90B35}"/>
          </ac:spMkLst>
        </pc:spChg>
        <pc:spChg chg="del">
          <ac:chgData name="Leandro Prado (Piá)" userId="051c760b-9769-4f0f-9828-09197ff28b7c" providerId="ADAL" clId="{4B25CD4D-8D2B-44E2-B912-DF4BCFE93954}" dt="2024-02-02T12:43:28.554" v="701" actId="478"/>
          <ac:spMkLst>
            <pc:docMk/>
            <pc:sldMk cId="3927423233" sldId="2076138024"/>
            <ac:spMk id="6" creationId="{E4691291-3B47-44E2-96BB-0A4B970F97CE}"/>
          </ac:spMkLst>
        </pc:spChg>
        <pc:picChg chg="del">
          <ac:chgData name="Leandro Prado (Piá)" userId="051c760b-9769-4f0f-9828-09197ff28b7c" providerId="ADAL" clId="{4B25CD4D-8D2B-44E2-B912-DF4BCFE93954}" dt="2024-02-02T12:11:20.456" v="361" actId="478"/>
          <ac:picMkLst>
            <pc:docMk/>
            <pc:sldMk cId="3927423233" sldId="2076138024"/>
            <ac:picMk id="3" creationId="{BE30AC7D-3AC7-4260-B9B2-AD94BBE5BDD7}"/>
          </ac:picMkLst>
        </pc:picChg>
      </pc:sldChg>
      <pc:sldChg chg="add del">
        <pc:chgData name="Leandro Prado (Piá)" userId="051c760b-9769-4f0f-9828-09197ff28b7c" providerId="ADAL" clId="{4B25CD4D-8D2B-44E2-B912-DF4BCFE93954}" dt="2024-02-02T12:46:09.997" v="707"/>
        <pc:sldMkLst>
          <pc:docMk/>
          <pc:sldMk cId="0" sldId="2076138025"/>
        </pc:sldMkLst>
      </pc:sldChg>
      <pc:sldChg chg="addSp delSp modSp add mod">
        <pc:chgData name="Leandro Prado (Piá)" userId="051c760b-9769-4f0f-9828-09197ff28b7c" providerId="ADAL" clId="{4B25CD4D-8D2B-44E2-B912-DF4BCFE93954}" dt="2024-02-02T13:01:03.392" v="785" actId="207"/>
        <pc:sldMkLst>
          <pc:docMk/>
          <pc:sldMk cId="992476322" sldId="2076138026"/>
        </pc:sldMkLst>
        <pc:spChg chg="mod">
          <ac:chgData name="Leandro Prado (Piá)" userId="051c760b-9769-4f0f-9828-09197ff28b7c" providerId="ADAL" clId="{4B25CD4D-8D2B-44E2-B912-DF4BCFE93954}" dt="2024-02-02T12:52:06.749" v="758" actId="6549"/>
          <ac:spMkLst>
            <pc:docMk/>
            <pc:sldMk cId="992476322" sldId="2076138026"/>
            <ac:spMk id="2" creationId="{ADFE57F0-0787-A877-ED4B-07BCCDA59425}"/>
          </ac:spMkLst>
        </pc:spChg>
        <pc:spChg chg="add del mod">
          <ac:chgData name="Leandro Prado (Piá)" userId="051c760b-9769-4f0f-9828-09197ff28b7c" providerId="ADAL" clId="{4B25CD4D-8D2B-44E2-B912-DF4BCFE93954}" dt="2024-02-02T12:52:12.371" v="759" actId="478"/>
          <ac:spMkLst>
            <pc:docMk/>
            <pc:sldMk cId="992476322" sldId="2076138026"/>
            <ac:spMk id="3" creationId="{09204AA7-9B52-DD2B-6AB5-C25CD754D98F}"/>
          </ac:spMkLst>
        </pc:spChg>
        <pc:spChg chg="add mod">
          <ac:chgData name="Leandro Prado (Piá)" userId="051c760b-9769-4f0f-9828-09197ff28b7c" providerId="ADAL" clId="{4B25CD4D-8D2B-44E2-B912-DF4BCFE93954}" dt="2024-02-02T13:00:55.476" v="782" actId="207"/>
          <ac:spMkLst>
            <pc:docMk/>
            <pc:sldMk cId="992476322" sldId="2076138026"/>
            <ac:spMk id="4" creationId="{8398A3B2-7F91-5A3F-3A2B-4E05B94E931E}"/>
          </ac:spMkLst>
        </pc:spChg>
        <pc:spChg chg="add mod">
          <ac:chgData name="Leandro Prado (Piá)" userId="051c760b-9769-4f0f-9828-09197ff28b7c" providerId="ADAL" clId="{4B25CD4D-8D2B-44E2-B912-DF4BCFE93954}" dt="2024-02-02T13:00:52.049" v="781" actId="207"/>
          <ac:spMkLst>
            <pc:docMk/>
            <pc:sldMk cId="992476322" sldId="2076138026"/>
            <ac:spMk id="5" creationId="{B3029AE3-D605-F439-08B5-789CF2FD05F8}"/>
          </ac:spMkLst>
        </pc:spChg>
        <pc:spChg chg="del">
          <ac:chgData name="Leandro Prado (Piá)" userId="051c760b-9769-4f0f-9828-09197ff28b7c" providerId="ADAL" clId="{4B25CD4D-8D2B-44E2-B912-DF4BCFE93954}" dt="2024-02-02T12:51:28.311" v="711" actId="478"/>
          <ac:spMkLst>
            <pc:docMk/>
            <pc:sldMk cId="992476322" sldId="2076138026"/>
            <ac:spMk id="7" creationId="{A0715791-BEBD-6C3F-A446-CE898D47AC14}"/>
          </ac:spMkLst>
        </pc:spChg>
        <pc:spChg chg="del">
          <ac:chgData name="Leandro Prado (Piá)" userId="051c760b-9769-4f0f-9828-09197ff28b7c" providerId="ADAL" clId="{4B25CD4D-8D2B-44E2-B912-DF4BCFE93954}" dt="2024-02-02T12:51:29.782" v="712" actId="478"/>
          <ac:spMkLst>
            <pc:docMk/>
            <pc:sldMk cId="992476322" sldId="2076138026"/>
            <ac:spMk id="8" creationId="{277D3FE5-9EC7-5EC3-B70D-3662C4E43245}"/>
          </ac:spMkLst>
        </pc:spChg>
        <pc:spChg chg="add mod">
          <ac:chgData name="Leandro Prado (Piá)" userId="051c760b-9769-4f0f-9828-09197ff28b7c" providerId="ADAL" clId="{4B25CD4D-8D2B-44E2-B912-DF4BCFE93954}" dt="2024-02-02T13:00:58.322" v="783" actId="207"/>
          <ac:spMkLst>
            <pc:docMk/>
            <pc:sldMk cId="992476322" sldId="2076138026"/>
            <ac:spMk id="9" creationId="{9D8966B0-5F63-B92D-6074-7638C41B15D2}"/>
          </ac:spMkLst>
        </pc:spChg>
        <pc:spChg chg="add mod">
          <ac:chgData name="Leandro Prado (Piá)" userId="051c760b-9769-4f0f-9828-09197ff28b7c" providerId="ADAL" clId="{4B25CD4D-8D2B-44E2-B912-DF4BCFE93954}" dt="2024-02-02T13:01:00.741" v="784" actId="207"/>
          <ac:spMkLst>
            <pc:docMk/>
            <pc:sldMk cId="992476322" sldId="2076138026"/>
            <ac:spMk id="10" creationId="{1D172718-BC32-061A-6163-A9E83FCB76F8}"/>
          </ac:spMkLst>
        </pc:spChg>
        <pc:spChg chg="add mod">
          <ac:chgData name="Leandro Prado (Piá)" userId="051c760b-9769-4f0f-9828-09197ff28b7c" providerId="ADAL" clId="{4B25CD4D-8D2B-44E2-B912-DF4BCFE93954}" dt="2024-02-02T13:01:03.392" v="785" actId="207"/>
          <ac:spMkLst>
            <pc:docMk/>
            <pc:sldMk cId="992476322" sldId="2076138026"/>
            <ac:spMk id="11" creationId="{2FE7A275-5DA0-0F73-5014-88FD0D0165E3}"/>
          </ac:spMkLst>
        </pc:spChg>
        <pc:spChg chg="add del mod">
          <ac:chgData name="Leandro Prado (Piá)" userId="051c760b-9769-4f0f-9828-09197ff28b7c" providerId="ADAL" clId="{4B25CD4D-8D2B-44E2-B912-DF4BCFE93954}" dt="2024-02-02T12:52:15.623" v="760" actId="478"/>
          <ac:spMkLst>
            <pc:docMk/>
            <pc:sldMk cId="992476322" sldId="2076138026"/>
            <ac:spMk id="13" creationId="{D243E4CB-D971-B15D-5F60-59BAB9CA1208}"/>
          </ac:spMkLst>
        </pc:spChg>
        <pc:picChg chg="del">
          <ac:chgData name="Leandro Prado (Piá)" userId="051c760b-9769-4f0f-9828-09197ff28b7c" providerId="ADAL" clId="{4B25CD4D-8D2B-44E2-B912-DF4BCFE93954}" dt="2024-02-02T12:51:23.905" v="710" actId="478"/>
          <ac:picMkLst>
            <pc:docMk/>
            <pc:sldMk cId="992476322" sldId="2076138026"/>
            <ac:picMk id="6" creationId="{8B60BA5F-DA6B-F943-D1FE-EA51B39344D8}"/>
          </ac:picMkLst>
        </pc:picChg>
        <pc:picChg chg="add mod">
          <ac:chgData name="Leandro Prado (Piá)" userId="051c760b-9769-4f0f-9828-09197ff28b7c" providerId="ADAL" clId="{4B25CD4D-8D2B-44E2-B912-DF4BCFE93954}" dt="2024-02-02T12:52:30.764" v="763" actId="1076"/>
          <ac:picMkLst>
            <pc:docMk/>
            <pc:sldMk cId="992476322" sldId="2076138026"/>
            <ac:picMk id="14" creationId="{873969F9-278F-732D-2191-723AE5F8AF92}"/>
          </ac:picMkLst>
        </pc:picChg>
      </pc:sldChg>
      <pc:sldMasterChg chg="delSldLayout">
        <pc:chgData name="Leandro Prado (Piá)" userId="051c760b-9769-4f0f-9828-09197ff28b7c" providerId="ADAL" clId="{4B25CD4D-8D2B-44E2-B912-DF4BCFE93954}" dt="2024-02-02T12:52:42.367" v="765" actId="47"/>
        <pc:sldMasterMkLst>
          <pc:docMk/>
          <pc:sldMasterMk cId="1790270825" sldId="2147484082"/>
        </pc:sldMasterMkLst>
        <pc:sldLayoutChg chg="del">
          <pc:chgData name="Leandro Prado (Piá)" userId="051c760b-9769-4f0f-9828-09197ff28b7c" providerId="ADAL" clId="{4B25CD4D-8D2B-44E2-B912-DF4BCFE93954}" dt="2024-02-02T12:52:42.367" v="765" actId="47"/>
          <pc:sldLayoutMkLst>
            <pc:docMk/>
            <pc:sldMasterMk cId="1790270825" sldId="2147484082"/>
            <pc:sldLayoutMk cId="2321285332" sldId="2147484353"/>
          </pc:sldLayoutMkLst>
        </pc:sldLayoutChg>
      </pc:sldMasterChg>
      <pc:sldMasterChg chg="delSldLayout">
        <pc:chgData name="Leandro Prado (Piá)" userId="051c760b-9769-4f0f-9828-09197ff28b7c" providerId="ADAL" clId="{4B25CD4D-8D2B-44E2-B912-DF4BCFE93954}" dt="2024-01-29T11:35:34.646" v="114" actId="47"/>
        <pc:sldMasterMkLst>
          <pc:docMk/>
          <pc:sldMasterMk cId="3533294846" sldId="2147484272"/>
        </pc:sldMasterMkLst>
        <pc:sldLayoutChg chg="del">
          <pc:chgData name="Leandro Prado (Piá)" userId="051c760b-9769-4f0f-9828-09197ff28b7c" providerId="ADAL" clId="{4B25CD4D-8D2B-44E2-B912-DF4BCFE93954}" dt="2024-01-29T11:35:34.646" v="114" actId="47"/>
          <pc:sldLayoutMkLst>
            <pc:docMk/>
            <pc:sldMasterMk cId="3533294846" sldId="2147484272"/>
            <pc:sldLayoutMk cId="3951831329" sldId="214748428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1/14/2025 3:44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1/14/2025 3:19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google.com/presentation/d/1sagDVAYHBt2DpAyGqMJGdkmQ05AVIrzbtyT_Onxu3bA/edit#slide=id.g1262c50b52c_0_436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1/14/2025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810983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2D905C5-68DB-4BEF-A200-152544D0AA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471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1/14/2025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14412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3"/>
        <p:cNvGrpSpPr/>
        <p:nvPr/>
      </p:nvGrpSpPr>
      <p:grpSpPr>
        <a:xfrm>
          <a:off x="0" y="0"/>
          <a:ext cx="0" cy="0"/>
          <a:chOff x="0" y="0"/>
          <a:chExt cx="0" cy="0"/>
        </a:xfrm>
      </p:grpSpPr>
      <p:sp>
        <p:nvSpPr>
          <p:cNvPr id="3994" name="Google Shape;3994;g15ed3905f8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5" name="Google Shape;3995;g15ed3905f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Helvetica Neue"/>
                <a:ea typeface="Helvetica Neue"/>
                <a:cs typeface="Helvetica Neue"/>
                <a:sym typeface="Helvetica Neue"/>
              </a:rPr>
              <a:t>Developer Experience is at the heart of what we do here at GitHub. When focusing on reducing the cognitive load on Developers, and making an enjoyable experience, we ensure that people can then do their best work.</a:t>
            </a:r>
            <a:br>
              <a:rPr lang="en" sz="1600" dirty="0">
                <a:solidFill>
                  <a:schemeClr val="dk1"/>
                </a:solidFill>
                <a:latin typeface="Helvetica Neue"/>
                <a:ea typeface="Helvetica Neue"/>
                <a:cs typeface="Helvetica Neue"/>
                <a:sym typeface="Helvetica Neue"/>
              </a:rPr>
            </a:br>
            <a:br>
              <a:rPr lang="en" sz="1600" dirty="0">
                <a:solidFill>
                  <a:schemeClr val="dk1"/>
                </a:solidFill>
                <a:latin typeface="Helvetica Neue"/>
                <a:ea typeface="Helvetica Neue"/>
                <a:cs typeface="Helvetica Neue"/>
                <a:sym typeface="Helvetica Neue"/>
              </a:rPr>
            </a:br>
            <a:r>
              <a:rPr lang="en" sz="1600" dirty="0">
                <a:solidFill>
                  <a:schemeClr val="dk1"/>
                </a:solidFill>
                <a:latin typeface="Helvetica Neue"/>
                <a:ea typeface="Helvetica Neue"/>
                <a:cs typeface="Helvetica Neue"/>
                <a:sym typeface="Helvetica Neue"/>
              </a:rPr>
              <a:t>From an organizational perspective, this helps with attracting and retaining talent as well. This is especially important at a time where there is a shortage of developers in the market.</a:t>
            </a:r>
            <a:endParaRPr sz="16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600" dirty="0">
                <a:solidFill>
                  <a:schemeClr val="dk1"/>
                </a:solidFill>
                <a:latin typeface="Helvetica Neue"/>
                <a:ea typeface="Helvetica Neue"/>
                <a:cs typeface="Helvetica Neue"/>
                <a:sym typeface="Helvetica Neue"/>
              </a:rPr>
              <a:t>With such a large platform, and many developers both using GitHub for OpenSource and within their organizations, we have a lot of insights on Modern Engineering principals, and how we can enhance the developer experience to continue working at the needed velocity, while supporting our engineers.</a:t>
            </a:r>
            <a:endParaRPr sz="16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9"/>
        <p:cNvGrpSpPr/>
        <p:nvPr/>
      </p:nvGrpSpPr>
      <p:grpSpPr>
        <a:xfrm>
          <a:off x="0" y="0"/>
          <a:ext cx="0" cy="0"/>
          <a:chOff x="0" y="0"/>
          <a:chExt cx="0" cy="0"/>
        </a:xfrm>
      </p:grpSpPr>
      <p:sp>
        <p:nvSpPr>
          <p:cNvPr id="4000" name="Google Shape;4000;g21f9b6f81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1" name="Google Shape;4001;g21f9b6f81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dirty="0">
                <a:solidFill>
                  <a:schemeClr val="dk1"/>
                </a:solidFill>
                <a:latin typeface="Helvetica Neue"/>
                <a:ea typeface="Helvetica Neue"/>
                <a:cs typeface="Helvetica Neue"/>
                <a:sym typeface="Helvetica Neue"/>
              </a:rPr>
              <a:t>Uses the context you’ve provided and </a:t>
            </a:r>
            <a:r>
              <a:rPr lang="en" sz="1000" b="1" dirty="0">
                <a:solidFill>
                  <a:schemeClr val="dk1"/>
                </a:solidFill>
                <a:latin typeface="Helvetica Neue"/>
                <a:ea typeface="Helvetica Neue"/>
                <a:cs typeface="Helvetica Neue"/>
                <a:sym typeface="Helvetica Neue"/>
              </a:rPr>
              <a:t>synthesizes code</a:t>
            </a:r>
            <a:r>
              <a:rPr lang="en" sz="1000" dirty="0">
                <a:solidFill>
                  <a:schemeClr val="dk1"/>
                </a:solidFill>
                <a:latin typeface="Helvetica Neue"/>
                <a:ea typeface="Helvetica Neue"/>
                <a:cs typeface="Helvetica Neue"/>
                <a:sym typeface="Helvetica Neue"/>
              </a:rPr>
              <a:t> to match</a:t>
            </a:r>
            <a:endParaRPr sz="1000" dirty="0">
              <a:solidFill>
                <a:schemeClr val="dk1"/>
              </a:solidFill>
              <a:latin typeface="Helvetica Neue"/>
              <a:ea typeface="Helvetica Neue"/>
              <a:cs typeface="Helvetica Neue"/>
              <a:sym typeface="Helvetica Neue"/>
            </a:endParaRPr>
          </a:p>
          <a:p>
            <a:pPr marL="457200" lvl="0" indent="-292100" algn="l" rtl="0">
              <a:spcBef>
                <a:spcPts val="400"/>
              </a:spcBef>
              <a:spcAft>
                <a:spcPts val="0"/>
              </a:spcAft>
              <a:buClr>
                <a:schemeClr val="dk1"/>
              </a:buClr>
              <a:buSzPts val="1000"/>
              <a:buFont typeface="Helvetica Neue"/>
              <a:buChar char="●"/>
            </a:pPr>
            <a:r>
              <a:rPr lang="en" sz="1000" b="1" dirty="0">
                <a:solidFill>
                  <a:schemeClr val="dk1"/>
                </a:solidFill>
                <a:latin typeface="Helvetica Neue"/>
                <a:ea typeface="Helvetica Neue"/>
                <a:cs typeface="Helvetica Neue"/>
                <a:sym typeface="Helvetica Neue"/>
              </a:rPr>
              <a:t>Convert comments to code:</a:t>
            </a:r>
            <a:r>
              <a:rPr lang="en" sz="1000" dirty="0">
                <a:solidFill>
                  <a:schemeClr val="dk1"/>
                </a:solidFill>
                <a:latin typeface="Helvetica Neue"/>
                <a:ea typeface="Helvetica Neue"/>
                <a:cs typeface="Helvetica Neue"/>
                <a:sym typeface="Helvetica Neue"/>
              </a:rPr>
              <a:t> describe the logic you want, and let Copilot assemble the code for you</a:t>
            </a:r>
            <a:endParaRPr sz="1000" dirty="0">
              <a:solidFill>
                <a:schemeClr val="dk1"/>
              </a:solidFill>
              <a:latin typeface="Helvetica Neue"/>
              <a:ea typeface="Helvetica Neue"/>
              <a:cs typeface="Helvetica Neue"/>
              <a:sym typeface="Helvetica Neue"/>
            </a:endParaRPr>
          </a:p>
          <a:p>
            <a:pPr marL="457200" lvl="0" indent="-292100" algn="l" rtl="0">
              <a:spcBef>
                <a:spcPts val="0"/>
              </a:spcBef>
              <a:spcAft>
                <a:spcPts val="0"/>
              </a:spcAft>
              <a:buClr>
                <a:schemeClr val="dk1"/>
              </a:buClr>
              <a:buSzPts val="1000"/>
              <a:buFont typeface="Helvetica Neue"/>
              <a:buChar char="●"/>
            </a:pPr>
            <a:r>
              <a:rPr lang="en" sz="1000" b="1" dirty="0">
                <a:solidFill>
                  <a:schemeClr val="dk1"/>
                </a:solidFill>
                <a:latin typeface="Helvetica Neue"/>
                <a:ea typeface="Helvetica Neue"/>
                <a:cs typeface="Helvetica Neue"/>
                <a:sym typeface="Helvetica Neue"/>
              </a:rPr>
              <a:t>Autofill for repetitive code:</a:t>
            </a:r>
            <a:r>
              <a:rPr lang="en" sz="1000" dirty="0">
                <a:solidFill>
                  <a:schemeClr val="dk1"/>
                </a:solidFill>
                <a:latin typeface="Helvetica Neue"/>
                <a:ea typeface="Helvetica Neue"/>
                <a:cs typeface="Helvetica Neue"/>
                <a:sym typeface="Helvetica Neue"/>
              </a:rPr>
              <a:t> quickly produces boilerplate and fills in repetitive code patterns</a:t>
            </a:r>
            <a:endParaRPr sz="1000" dirty="0">
              <a:solidFill>
                <a:schemeClr val="dk1"/>
              </a:solidFill>
              <a:latin typeface="Helvetica Neue"/>
              <a:ea typeface="Helvetica Neue"/>
              <a:cs typeface="Helvetica Neue"/>
              <a:sym typeface="Helvetica Neue"/>
            </a:endParaRPr>
          </a:p>
          <a:p>
            <a:pPr marL="457200" lvl="0" indent="-292100" algn="l" rtl="0">
              <a:spcBef>
                <a:spcPts val="0"/>
              </a:spcBef>
              <a:spcAft>
                <a:spcPts val="0"/>
              </a:spcAft>
              <a:buClr>
                <a:schemeClr val="dk1"/>
              </a:buClr>
              <a:buSzPts val="1000"/>
              <a:buFont typeface="Helvetica Neue"/>
              <a:buChar char="●"/>
            </a:pPr>
            <a:r>
              <a:rPr lang="en" sz="1000" b="1" dirty="0">
                <a:solidFill>
                  <a:schemeClr val="dk1"/>
                </a:solidFill>
                <a:latin typeface="Helvetica Neue"/>
                <a:ea typeface="Helvetica Neue"/>
                <a:cs typeface="Helvetica Neue"/>
                <a:sym typeface="Helvetica Neue"/>
              </a:rPr>
              <a:t>Autosuggest tests:</a:t>
            </a:r>
            <a:r>
              <a:rPr lang="en" sz="1000" dirty="0">
                <a:solidFill>
                  <a:schemeClr val="dk1"/>
                </a:solidFill>
                <a:latin typeface="Helvetica Neue"/>
                <a:ea typeface="Helvetica Neue"/>
                <a:cs typeface="Helvetica Neue"/>
                <a:sym typeface="Helvetica Neue"/>
              </a:rPr>
              <a:t> import a unit test package and Copilot will suggest tests that match your implementation code</a:t>
            </a:r>
            <a:endParaRPr sz="1000" dirty="0">
              <a:solidFill>
                <a:schemeClr val="dk1"/>
              </a:solidFill>
              <a:latin typeface="Helvetica Neue"/>
              <a:ea typeface="Helvetica Neue"/>
              <a:cs typeface="Helvetica Neue"/>
              <a:sym typeface="Helvetica Neue"/>
            </a:endParaRPr>
          </a:p>
          <a:p>
            <a:pPr marL="457200" lvl="0" indent="-292100" algn="l" rtl="0">
              <a:spcBef>
                <a:spcPts val="0"/>
              </a:spcBef>
              <a:spcAft>
                <a:spcPts val="0"/>
              </a:spcAft>
              <a:buClr>
                <a:schemeClr val="dk1"/>
              </a:buClr>
              <a:buSzPts val="1000"/>
              <a:buFont typeface="Helvetica Neue"/>
              <a:buChar char="●"/>
            </a:pPr>
            <a:r>
              <a:rPr lang="en" sz="1000" b="1" dirty="0">
                <a:solidFill>
                  <a:schemeClr val="dk1"/>
                </a:solidFill>
                <a:latin typeface="Helvetica Neue"/>
                <a:ea typeface="Helvetica Neue"/>
                <a:cs typeface="Helvetica Neue"/>
                <a:sym typeface="Helvetica Neue"/>
              </a:rPr>
              <a:t>Show alternatives:</a:t>
            </a:r>
            <a:r>
              <a:rPr lang="en" sz="1000" dirty="0">
                <a:solidFill>
                  <a:schemeClr val="dk1"/>
                </a:solidFill>
                <a:latin typeface="Helvetica Neue"/>
                <a:ea typeface="Helvetica Neue"/>
                <a:cs typeface="Helvetica Neue"/>
                <a:sym typeface="Helvetica Neue"/>
              </a:rPr>
              <a:t> show a list of solutions to use as provided, or edit to meet your needs</a:t>
            </a:r>
            <a:endParaRPr sz="1000" dirty="0">
              <a:solidFill>
                <a:schemeClr val="dk1"/>
              </a:solidFill>
              <a:latin typeface="Helvetica Neue"/>
              <a:ea typeface="Helvetica Neue"/>
              <a:cs typeface="Helvetica Neue"/>
              <a:sym typeface="Helvetica Neue"/>
            </a:endParaRPr>
          </a:p>
          <a:p>
            <a:pPr marL="0" lvl="0" indent="0" algn="l" rtl="0">
              <a:spcBef>
                <a:spcPts val="400"/>
              </a:spcBef>
              <a:spcAft>
                <a:spcPts val="0"/>
              </a:spcAft>
              <a:buNone/>
            </a:pPr>
            <a:endParaRPr sz="1000" dirty="0">
              <a:solidFill>
                <a:schemeClr val="dk1"/>
              </a:solidFill>
              <a:latin typeface="Helvetica Neue"/>
              <a:ea typeface="Helvetica Neue"/>
              <a:cs typeface="Helvetica Neue"/>
              <a:sym typeface="Helvetica Neue"/>
            </a:endParaRPr>
          </a:p>
          <a:p>
            <a:pPr marL="0" lvl="0" indent="0" algn="l" rtl="0">
              <a:spcBef>
                <a:spcPts val="400"/>
              </a:spcBef>
              <a:spcAft>
                <a:spcPts val="0"/>
              </a:spcAft>
              <a:buClr>
                <a:schemeClr val="dk1"/>
              </a:buClr>
              <a:buSzPts val="1100"/>
              <a:buFont typeface="Arial"/>
              <a:buNone/>
            </a:pPr>
            <a:r>
              <a:rPr lang="en" dirty="0">
                <a:solidFill>
                  <a:schemeClr val="dk1"/>
                </a:solidFill>
              </a:rPr>
              <a:t>Source: </a:t>
            </a:r>
            <a:r>
              <a:rPr lang="en" u="sng" dirty="0">
                <a:solidFill>
                  <a:schemeClr val="hlink"/>
                </a:solidFill>
                <a:hlinkClick r:id="rId3"/>
              </a:rPr>
              <a:t>https://docs.google.com/presentation/d/1sagDVAYHBt2DpAyGqMJGdkmQ05AVIrzbtyT_Onxu3bA/edit#slide=id.g1262c50b52c_0_4367</a:t>
            </a:r>
            <a:endParaRPr sz="10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600"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21f9b6f81c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3" name="Google Shape;4013;g21f9b6f81ca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spcBef>
                <a:spcPts val="0"/>
              </a:spcBef>
              <a:spcAft>
                <a:spcPts val="0"/>
              </a:spcAft>
              <a:buClr>
                <a:schemeClr val="dk1"/>
              </a:buClr>
              <a:buSzPts val="1100"/>
              <a:buFont typeface="Calibri"/>
              <a:buAutoNum type="arabicPeriod"/>
            </a:pPr>
            <a:r>
              <a:rPr lang="en" sz="1200" dirty="0">
                <a:solidFill>
                  <a:schemeClr val="dk1"/>
                </a:solidFill>
              </a:rPr>
              <a:t>Here’s your code editor. It’s providing context to Copilot. </a:t>
            </a:r>
            <a:br>
              <a:rPr lang="en" sz="1200" dirty="0">
                <a:solidFill>
                  <a:schemeClr val="dk1"/>
                </a:solidFill>
              </a:rPr>
            </a:br>
            <a:br>
              <a:rPr lang="en" sz="1200" dirty="0">
                <a:solidFill>
                  <a:schemeClr val="dk1"/>
                </a:solidFill>
              </a:rPr>
            </a:br>
            <a:r>
              <a:rPr lang="en" sz="1200" dirty="0">
                <a:solidFill>
                  <a:schemeClr val="dk1"/>
                </a:solidFill>
              </a:rPr>
              <a:t>Strong statement. Copilot was providing context from a local file. It wasn’t attached to a repository. That file could have been hosted on GitHub, local machine, Azure DevOps, Bit Bucket. It does not need access to your private code, or GitHub Enterprise Server, or any private instance. If you’re on premises, or have code in a locked down environment, it’s ok - GitHub Copilot works fine, as it works on context from the code editor.</a:t>
            </a:r>
            <a:br>
              <a:rPr lang="en" sz="1200" dirty="0">
                <a:solidFill>
                  <a:schemeClr val="dk1"/>
                </a:solidFill>
              </a:rPr>
            </a:br>
            <a:endParaRPr sz="1200" dirty="0">
              <a:solidFill>
                <a:schemeClr val="dk1"/>
              </a:solidFill>
            </a:endParaRPr>
          </a:p>
          <a:p>
            <a:pPr marL="457200" lvl="0" indent="-298450" algn="l" rtl="0">
              <a:spcBef>
                <a:spcPts val="0"/>
              </a:spcBef>
              <a:spcAft>
                <a:spcPts val="0"/>
              </a:spcAft>
              <a:buClr>
                <a:schemeClr val="dk1"/>
              </a:buClr>
              <a:buSzPts val="1100"/>
              <a:buFont typeface="Calibri"/>
              <a:buAutoNum type="arabicPeriod"/>
            </a:pPr>
            <a:r>
              <a:rPr lang="en" sz="1200" dirty="0">
                <a:solidFill>
                  <a:schemeClr val="dk1"/>
                </a:solidFill>
              </a:rPr>
              <a:t>If it’s taken context from the code editor - Then isn’t it sharing text / code from your code editor to the service? Yes, absolutely. However, that data is shared in an ephemeral way. It’s shared just long enough for Copilot to provide a suggestion. We do not use that code to put back into the data model for suggestions.</a:t>
            </a:r>
            <a:br>
              <a:rPr lang="en" sz="1200" dirty="0">
                <a:solidFill>
                  <a:schemeClr val="dk1"/>
                </a:solidFill>
              </a:rPr>
            </a:br>
            <a:br>
              <a:rPr lang="en" sz="1200" dirty="0">
                <a:solidFill>
                  <a:schemeClr val="dk1"/>
                </a:solidFill>
              </a:rPr>
            </a:br>
            <a:r>
              <a:rPr lang="en" sz="1200" dirty="0">
                <a:solidFill>
                  <a:schemeClr val="dk1"/>
                </a:solidFill>
              </a:rPr>
              <a:t>For particularly technical audience: As a GitHub Organization administrator, you have the option of choosing a configuration option to share code back to GitHub Copilot and contribute to the model. Even then, if you decide to do that - this is based on public repositories, and not your private repositories.</a:t>
            </a:r>
            <a:br>
              <a:rPr lang="en" sz="1200" dirty="0">
                <a:solidFill>
                  <a:schemeClr val="dk1"/>
                </a:solidFill>
              </a:rPr>
            </a:br>
            <a:br>
              <a:rPr lang="en" sz="1200" dirty="0">
                <a:solidFill>
                  <a:schemeClr val="dk1"/>
                </a:solidFill>
              </a:rPr>
            </a:br>
            <a:r>
              <a:rPr lang="en" sz="1200" dirty="0">
                <a:solidFill>
                  <a:schemeClr val="dk1"/>
                </a:solidFill>
              </a:rPr>
              <a:t>If you’re working on a local file, working in a private github repository, or hosted somewhere else like Azure DevOps, as far as the Copilot team are concerned, that’s off limits. They do not share that, or save the telemetry. Even if you have checked the box to share, it will only be shared in the context of a public repository.</a:t>
            </a:r>
            <a:br>
              <a:rPr lang="en" sz="1200" dirty="0">
                <a:solidFill>
                  <a:schemeClr val="dk1"/>
                </a:solidFill>
              </a:rPr>
            </a:br>
            <a:endParaRPr sz="1200" dirty="0">
              <a:solidFill>
                <a:schemeClr val="dk1"/>
              </a:solidFill>
            </a:endParaRPr>
          </a:p>
          <a:p>
            <a:pPr marL="457200" lvl="0" indent="-298450" algn="l" rtl="0">
              <a:spcBef>
                <a:spcPts val="0"/>
              </a:spcBef>
              <a:spcAft>
                <a:spcPts val="0"/>
              </a:spcAft>
              <a:buClr>
                <a:schemeClr val="dk1"/>
              </a:buClr>
              <a:buSzPts val="1100"/>
              <a:buFont typeface="Calibri"/>
              <a:buAutoNum type="arabicPeriod"/>
            </a:pPr>
            <a:r>
              <a:rPr lang="en" sz="1200" dirty="0">
                <a:solidFill>
                  <a:schemeClr val="dk1"/>
                </a:solidFill>
              </a:rPr>
              <a:t>GitHub Copilot is using the OpenAI Codex Model and GPT-3 behind the scenes. </a:t>
            </a:r>
            <a:br>
              <a:rPr lang="en" sz="1200" dirty="0">
                <a:solidFill>
                  <a:schemeClr val="dk1"/>
                </a:solidFill>
              </a:rPr>
            </a:br>
            <a:r>
              <a:rPr lang="en" sz="1200" dirty="0">
                <a:solidFill>
                  <a:schemeClr val="dk1"/>
                </a:solidFill>
              </a:rPr>
              <a:t>Copilot will write novel code. But having said that, Copilot is looking for language patterns, it learns language patterns. There may be some times where a particular line, or a few lines of code appear in thousands and thousands of repositories. That starts to look like a language pattern, rather than its own unique piece of code. In those cases, Copilot will occasionally regurgitate what it thinks is a pattern as it’s seen it so many times. For that case, Copilot team have introduced an IP filter, to check if anything over 150 characters against a public corpus of data. This is done on the Service side of GitHub Copilot, so is never surfaced/suggested to you as the developer, so it’s done silently in the backend.  (This is another setting folks can turn on/off)&gt; Based on that, it should be unlikely that Copilot will suggest to you already-written licensed code.</a:t>
            </a:r>
            <a:br>
              <a:rPr lang="en" sz="1200" dirty="0">
                <a:solidFill>
                  <a:schemeClr val="dk1"/>
                </a:solidFill>
              </a:rPr>
            </a:br>
            <a:br>
              <a:rPr lang="en" sz="1200" dirty="0">
                <a:solidFill>
                  <a:schemeClr val="dk1"/>
                </a:solidFill>
              </a:rPr>
            </a:br>
            <a:r>
              <a:rPr lang="en" sz="1200" dirty="0">
                <a:solidFill>
                  <a:schemeClr val="dk1"/>
                </a:solidFill>
              </a:rPr>
              <a:t>(If they ask why 150 characters – Some of it is a judgement call. You don’t want it so short that you’re comparing a simple if statement, but you want to block anything that would be meaningful. But 150 characters on average  is about two lines worth of code. So it’s a good length to detect if there are a couple of lines of similarity. Based on Research, the team also found that 150 characters, based on the number of suggestions presented, and accepted, was about the same as it was without the IP being thrown, i.e. the Developer Experience did not deteriorate).</a:t>
            </a:r>
            <a:endParaRPr dirty="0"/>
          </a:p>
          <a:p>
            <a:pPr marL="0" lvl="0" indent="0" algn="l" rtl="0">
              <a:spcBef>
                <a:spcPts val="0"/>
              </a:spcBef>
              <a:spcAft>
                <a:spcPts val="0"/>
              </a:spcAft>
              <a:buClr>
                <a:schemeClr val="dk1"/>
              </a:buClr>
              <a:buSzPts val="1200"/>
              <a:buFont typeface="Calibri"/>
              <a:buNone/>
            </a:pPr>
            <a:endParaRPr sz="1200" dirty="0">
              <a:solidFill>
                <a:schemeClr val="dk1"/>
              </a:solidFill>
            </a:endParaRPr>
          </a:p>
          <a:p>
            <a:pPr marL="0" lvl="0" indent="0" algn="l" rtl="0">
              <a:spcBef>
                <a:spcPts val="0"/>
              </a:spcBef>
              <a:spcAft>
                <a:spcPts val="0"/>
              </a:spcAft>
              <a:buClr>
                <a:schemeClr val="dk1"/>
              </a:buClr>
              <a:buSzPts val="1200"/>
              <a:buFont typeface="Calibri"/>
              <a:buNone/>
            </a:pPr>
            <a:endParaRPr sz="1200" dirty="0">
              <a:solidFill>
                <a:schemeClr val="dk1"/>
              </a:solidFill>
            </a:endParaRPr>
          </a:p>
          <a:p>
            <a:pPr marL="0" lvl="0" indent="0" algn="l" rtl="0">
              <a:spcBef>
                <a:spcPts val="0"/>
              </a:spcBef>
              <a:spcAft>
                <a:spcPts val="0"/>
              </a:spcAft>
              <a:buClr>
                <a:schemeClr val="dk1"/>
              </a:buClr>
              <a:buSzPts val="1200"/>
              <a:buFont typeface="Calibri"/>
              <a:buNone/>
            </a:pPr>
            <a:r>
              <a:rPr lang="en" sz="1200" dirty="0">
                <a:solidFill>
                  <a:schemeClr val="dk1"/>
                </a:solidFill>
              </a:rPr>
              <a:t>GitHub Copilot is there to enhance your day to day work. Accountants don’t do calculations in their head all day. They have calculators and tools to enable them to be more productive. Think of Copilot as the evolution of tooling and Developer Experience for us as developers.</a:t>
            </a:r>
            <a:endParaRPr dirty="0"/>
          </a:p>
        </p:txBody>
      </p:sp>
      <p:sp>
        <p:nvSpPr>
          <p:cNvPr id="4014" name="Google Shape;4014;g21f9b6f81ca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2"/>
        <p:cNvGrpSpPr/>
        <p:nvPr/>
      </p:nvGrpSpPr>
      <p:grpSpPr>
        <a:xfrm>
          <a:off x="0" y="0"/>
          <a:ext cx="0" cy="0"/>
          <a:chOff x="0" y="0"/>
          <a:chExt cx="0" cy="0"/>
        </a:xfrm>
      </p:grpSpPr>
      <p:sp>
        <p:nvSpPr>
          <p:cNvPr id="4033" name="Google Shape;4033;g21f9b6f81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4" name="Google Shape;4034;g21f9b6f81ca_0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35" name="Google Shape;4035;g21f9b6f81ca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p:cNvGrpSpPr/>
        <p:nvPr/>
      </p:nvGrpSpPr>
      <p:grpSpPr>
        <a:xfrm>
          <a:off x="0" y="0"/>
          <a:ext cx="0" cy="0"/>
          <a:chOff x="0" y="0"/>
          <a:chExt cx="0" cy="0"/>
        </a:xfrm>
      </p:grpSpPr>
      <p:sp>
        <p:nvSpPr>
          <p:cNvPr id="4041" name="Google Shape;4041;g21f9b6f81c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2" name="Google Shape;4042;g21f9b6f81c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Developers who used Copilot completed work over 50% faster than those who didn't. Think about what that could mean for the entire team. Entire teams can do their existing work in half the speed.</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14300" lvl="0" indent="0" algn="l" rtl="0">
              <a:spcBef>
                <a:spcPts val="0"/>
              </a:spcBef>
              <a:spcAft>
                <a:spcPts val="0"/>
              </a:spcAft>
              <a:buSzPts val="1800"/>
              <a:buNone/>
            </a:pPr>
            <a:r>
              <a:rPr lang="en" sz="900" dirty="0">
                <a:solidFill>
                  <a:schemeClr val="accent6"/>
                </a:solidFill>
              </a:rPr>
              <a:t>Criação de Prompts</a:t>
            </a:r>
            <a:r>
              <a:rPr lang="en" sz="900" dirty="0"/>
              <a:t>: o processo de dar instruções claras em linguagem natural para programas de computadores, como os modelos de linguagem de grande porte (LLMs) que impulsionam as funcionalidades do GitHub Copilot.</a:t>
            </a:r>
            <a:br>
              <a:rPr lang="en" sz="900" dirty="0"/>
            </a:br>
            <a:br>
              <a:rPr lang="en" sz="900" dirty="0"/>
            </a:br>
            <a:r>
              <a:rPr lang="en" dirty="0"/>
              <a:t>O que o Copilot interpreta como um </a:t>
            </a:r>
            <a:r>
              <a:rPr lang="en" dirty="0">
                <a:solidFill>
                  <a:schemeClr val="accent6"/>
                </a:solidFill>
              </a:rPr>
              <a:t>prompt</a:t>
            </a:r>
            <a:r>
              <a:rPr lang="en" dirty="0"/>
              <a:t>?</a:t>
            </a:r>
            <a:br>
              <a:rPr lang="en" dirty="0"/>
            </a:br>
            <a:r>
              <a:rPr lang="en" dirty="0"/>
              <a:t>- </a:t>
            </a:r>
            <a:r>
              <a:rPr lang="pt-BR" dirty="0"/>
              <a:t>Pode ser uma pergunta, uma afirmação ou uma descrição do que você quer que o </a:t>
            </a:r>
            <a:r>
              <a:rPr lang="pt-BR" dirty="0" err="1"/>
              <a:t>Copilot</a:t>
            </a:r>
            <a:r>
              <a:rPr lang="pt-BR" dirty="0"/>
              <a:t> faça</a:t>
            </a:r>
          </a:p>
          <a:p>
            <a:pPr marL="114300" lvl="0" indent="0" algn="l" rtl="0">
              <a:spcBef>
                <a:spcPts val="0"/>
              </a:spcBef>
              <a:spcAft>
                <a:spcPts val="0"/>
              </a:spcAft>
              <a:buSzPts val="1800"/>
              <a:buNone/>
            </a:pPr>
            <a:r>
              <a:rPr lang="pt-BR" dirty="0"/>
              <a:t>- Aceito na forma de comentários em seu arquivo ou mensagens no </a:t>
            </a:r>
            <a:r>
              <a:rPr lang="pt-BR" dirty="0" err="1"/>
              <a:t>Copilot</a:t>
            </a:r>
            <a:r>
              <a:rPr lang="pt-BR" dirty="0"/>
              <a:t> Chat</a:t>
            </a:r>
          </a:p>
          <a:p>
            <a:endParaRPr lang="pt-BR" dirty="0"/>
          </a:p>
        </p:txBody>
      </p:sp>
      <p:sp>
        <p:nvSpPr>
          <p:cNvPr id="4" name="Espaço Reservado para Cabeçalho 3"/>
          <p:cNvSpPr>
            <a:spLocks noGrp="1"/>
          </p:cNvSpPr>
          <p:nvPr>
            <p:ph type="hdr" sz="quarter"/>
          </p:nvPr>
        </p:nvSpPr>
        <p:spPr/>
        <p:txBody>
          <a:bodyPr/>
          <a:lstStyle/>
          <a:p>
            <a:endParaRPr lang="en-US" dirty="0"/>
          </a:p>
        </p:txBody>
      </p:sp>
      <p:sp>
        <p:nvSpPr>
          <p:cNvPr id="5" name="Espaço Reservado para Rodapé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Espaço Reservado para Data 5"/>
          <p:cNvSpPr>
            <a:spLocks noGrp="1"/>
          </p:cNvSpPr>
          <p:nvPr>
            <p:ph type="dt" idx="1"/>
          </p:nvPr>
        </p:nvSpPr>
        <p:spPr/>
        <p:txBody>
          <a:bodyPr/>
          <a:lstStyle/>
          <a:p>
            <a:fld id="{38EEC551-8CDA-4EB6-89BB-2A86C9F091C8}" type="datetime8">
              <a:rPr lang="en-US" smtClean="0"/>
              <a:t>1/14/2025 3:19 PM</a:t>
            </a:fld>
            <a:endParaRPr lang="en-US" dirty="0"/>
          </a:p>
        </p:txBody>
      </p:sp>
      <p:sp>
        <p:nvSpPr>
          <p:cNvPr id="7" name="Espaço Reservado para Número de Slide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46920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27ca9b445f4_0_6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27ca9b445f4_0_6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Pilares de prompts </a:t>
            </a:r>
            <a:r>
              <a:rPr lang="pt-BR" dirty="0" err="1"/>
              <a:t>eficafez</a:t>
            </a:r>
            <a:r>
              <a:rPr lang="pt-BR" dirty="0"/>
              <a:t> do </a:t>
            </a:r>
            <a:r>
              <a:rPr lang="pt-BR" dirty="0" err="1"/>
              <a:t>copilot</a:t>
            </a:r>
            <a:r>
              <a:rPr lang="pt-BR" dirty="0"/>
              <a:t>:</a:t>
            </a:r>
          </a:p>
          <a:p>
            <a:pPr marL="0" marR="0" lvl="0" indent="0" algn="l" defTabSz="932742" rtl="0" eaLnBrk="1" fontAlgn="auto" latinLnBrk="0" hangingPunct="1">
              <a:lnSpc>
                <a:spcPct val="90000"/>
              </a:lnSpc>
              <a:spcBef>
                <a:spcPts val="0"/>
              </a:spcBef>
              <a:spcAft>
                <a:spcPts val="0"/>
              </a:spcAft>
              <a:buClrTx/>
              <a:buSzTx/>
              <a:buFontTx/>
              <a:buNone/>
              <a:tabLst/>
              <a:defRPr/>
            </a:pPr>
            <a:br>
              <a:rPr lang="pt-BR" dirty="0"/>
            </a:br>
            <a:r>
              <a:rPr lang="pt-BR" b="1" dirty="0"/>
              <a:t>Contexto</a:t>
            </a:r>
            <a:r>
              <a:rPr lang="pt-BR" dirty="0"/>
              <a:t>: </a:t>
            </a:r>
            <a:r>
              <a:rPr lang="pt-BR" sz="900" dirty="0"/>
              <a:t>Informação fornecida no prompt que ajuda o </a:t>
            </a:r>
            <a:r>
              <a:rPr lang="pt-BR" sz="900" dirty="0" err="1"/>
              <a:t>Copilot</a:t>
            </a:r>
            <a:r>
              <a:rPr lang="pt-BR" sz="900" dirty="0"/>
              <a:t> a entender melhor a tarefa.</a:t>
            </a:r>
          </a:p>
          <a:p>
            <a:pPr marL="0" marR="0" lvl="0" indent="0" algn="l" defTabSz="932742" rtl="0" eaLnBrk="1" fontAlgn="auto" latinLnBrk="0" hangingPunct="1">
              <a:lnSpc>
                <a:spcPct val="90000"/>
              </a:lnSpc>
              <a:spcBef>
                <a:spcPts val="0"/>
              </a:spcBef>
              <a:spcAft>
                <a:spcPts val="0"/>
              </a:spcAft>
              <a:buClrTx/>
              <a:buSzTx/>
              <a:buFontTx/>
              <a:buNone/>
              <a:tabLst/>
              <a:defRPr/>
            </a:pPr>
            <a:endParaRPr lang="pt-BR" sz="900" dirty="0"/>
          </a:p>
          <a:p>
            <a:pPr marL="0" marR="0" lvl="0" indent="0" algn="l" defTabSz="932742" rtl="0" eaLnBrk="1" fontAlgn="auto" latinLnBrk="0" hangingPunct="1">
              <a:lnSpc>
                <a:spcPct val="90000"/>
              </a:lnSpc>
              <a:spcBef>
                <a:spcPts val="0"/>
              </a:spcBef>
              <a:spcAft>
                <a:spcPts val="0"/>
              </a:spcAft>
              <a:buClrTx/>
              <a:buSzTx/>
              <a:buFontTx/>
              <a:buNone/>
              <a:tabLst/>
              <a:defRPr/>
            </a:pPr>
            <a:r>
              <a:rPr lang="pt-BR" sz="900" b="1" dirty="0"/>
              <a:t>Intenção: </a:t>
            </a:r>
            <a:r>
              <a:rPr lang="pt-BR" sz="900" dirty="0"/>
              <a:t>O objetivo ou propósito específico que você tem em mente ao criar um prompt.</a:t>
            </a:r>
          </a:p>
          <a:p>
            <a:pPr marL="0" marR="0" lvl="0" indent="0" algn="l" defTabSz="932742" rtl="0" eaLnBrk="1" fontAlgn="auto" latinLnBrk="0" hangingPunct="1">
              <a:lnSpc>
                <a:spcPct val="90000"/>
              </a:lnSpc>
              <a:spcBef>
                <a:spcPts val="0"/>
              </a:spcBef>
              <a:spcAft>
                <a:spcPts val="0"/>
              </a:spcAft>
              <a:buClrTx/>
              <a:buSzTx/>
              <a:buFontTx/>
              <a:buNone/>
              <a:tabLst/>
              <a:defRPr/>
            </a:pPr>
            <a:endParaRPr lang="pt-BR" sz="900" dirty="0"/>
          </a:p>
          <a:p>
            <a:pPr marL="0" marR="0" lvl="0" indent="0" algn="l" defTabSz="932742" rtl="0" eaLnBrk="1" fontAlgn="auto" latinLnBrk="0" hangingPunct="1">
              <a:lnSpc>
                <a:spcPct val="90000"/>
              </a:lnSpc>
              <a:spcBef>
                <a:spcPts val="0"/>
              </a:spcBef>
              <a:spcAft>
                <a:spcPts val="0"/>
              </a:spcAft>
              <a:buClrTx/>
              <a:buSzTx/>
              <a:buFontTx/>
              <a:buNone/>
              <a:tabLst/>
              <a:defRPr/>
            </a:pPr>
            <a:r>
              <a:rPr lang="pt-BR" sz="900" b="1" dirty="0"/>
              <a:t>Clareza: </a:t>
            </a:r>
            <a:r>
              <a:rPr lang="pt-BR" sz="900" dirty="0"/>
              <a:t>A qualidade de ser inequívoco e fácil de entender.</a:t>
            </a:r>
          </a:p>
          <a:p>
            <a:pPr marL="0" marR="0" lvl="0" indent="0" algn="l" defTabSz="932742" rtl="0" eaLnBrk="1" fontAlgn="auto" latinLnBrk="0" hangingPunct="1">
              <a:lnSpc>
                <a:spcPct val="90000"/>
              </a:lnSpc>
              <a:spcBef>
                <a:spcPts val="0"/>
              </a:spcBef>
              <a:spcAft>
                <a:spcPts val="0"/>
              </a:spcAft>
              <a:buClrTx/>
              <a:buSzTx/>
              <a:buFontTx/>
              <a:buNone/>
              <a:tabLst/>
              <a:defRPr/>
            </a:pPr>
            <a:endParaRPr lang="pt-BR" sz="900" dirty="0"/>
          </a:p>
          <a:p>
            <a:pPr marL="0" marR="0" lvl="0" indent="0" algn="l" defTabSz="932742" rtl="0" eaLnBrk="1" fontAlgn="auto" latinLnBrk="0" hangingPunct="1">
              <a:lnSpc>
                <a:spcPct val="90000"/>
              </a:lnSpc>
              <a:spcBef>
                <a:spcPts val="0"/>
              </a:spcBef>
              <a:spcAft>
                <a:spcPts val="0"/>
              </a:spcAft>
              <a:buClrTx/>
              <a:buSzTx/>
              <a:buFontTx/>
              <a:buNone/>
              <a:tabLst/>
              <a:defRPr/>
            </a:pPr>
            <a:r>
              <a:rPr lang="pt-BR" sz="900" b="1" dirty="0"/>
              <a:t>Especificidade</a:t>
            </a:r>
            <a:r>
              <a:rPr lang="pt-BR" sz="900" dirty="0"/>
              <a:t>: O nível de detalhe e precisão em um prompt.</a:t>
            </a:r>
          </a:p>
          <a:p>
            <a:pPr marL="0" marR="0" lvl="0" indent="0" algn="l" defTabSz="932742" rtl="0" eaLnBrk="1" fontAlgn="auto" latinLnBrk="0" hangingPunct="1">
              <a:lnSpc>
                <a:spcPct val="90000"/>
              </a:lnSpc>
              <a:spcBef>
                <a:spcPts val="0"/>
              </a:spcBef>
              <a:spcAft>
                <a:spcPts val="0"/>
              </a:spcAft>
              <a:buClrTx/>
              <a:buSzTx/>
              <a:buFontTx/>
              <a:buNone/>
              <a:tabLst/>
              <a:defRPr/>
            </a:pPr>
            <a:endParaRPr lang="pt-BR" sz="900" dirty="0"/>
          </a:p>
          <a:p>
            <a:pPr marL="0" marR="0" lvl="0" indent="0" algn="l" defTabSz="932742" rtl="0" eaLnBrk="1" fontAlgn="auto" latinLnBrk="0" hangingPunct="1">
              <a:lnSpc>
                <a:spcPct val="90000"/>
              </a:lnSpc>
              <a:spcBef>
                <a:spcPts val="0"/>
              </a:spcBef>
              <a:spcAft>
                <a:spcPts val="0"/>
              </a:spcAft>
              <a:buClrTx/>
              <a:buSzTx/>
              <a:buFontTx/>
              <a:buNone/>
              <a:tabLst/>
              <a:defRPr/>
            </a:pPr>
            <a:endParaRPr lang="pt-BR" sz="900" b="1" dirty="0"/>
          </a:p>
          <a:p>
            <a:pPr marL="0" marR="0" lvl="0" indent="0" algn="l" defTabSz="932742" rtl="0" eaLnBrk="1" fontAlgn="auto" latinLnBrk="0" hangingPunct="1">
              <a:lnSpc>
                <a:spcPct val="90000"/>
              </a:lnSpc>
              <a:spcBef>
                <a:spcPts val="0"/>
              </a:spcBef>
              <a:spcAft>
                <a:spcPts val="0"/>
              </a:spcAft>
              <a:buClrTx/>
              <a:buSzTx/>
              <a:buFontTx/>
              <a:buNone/>
              <a:tabLst/>
              <a:defRPr/>
            </a:pPr>
            <a:endParaRPr lang="pt-BR" sz="900" b="1" dirty="0"/>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27ca9b445f4_0_6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27ca9b445f4_0_6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 sz="900" dirty="0">
                <a:solidFill>
                  <a:schemeClr val="accent6"/>
                </a:solidFill>
              </a:rPr>
              <a:t>Inclua uma descrição de alto nível </a:t>
            </a:r>
            <a:r>
              <a:rPr lang="en" sz="900" dirty="0"/>
              <a:t>de seus requisitos no topo de seu arquivo.</a:t>
            </a:r>
            <a:br>
              <a:rPr lang="en" sz="900" dirty="0"/>
            </a:br>
            <a:br>
              <a:rPr lang="en" sz="900" dirty="0"/>
            </a:br>
            <a:r>
              <a:rPr lang="pt-BR" dirty="0">
                <a:solidFill>
                  <a:schemeClr val="dk1"/>
                </a:solidFill>
              </a:rPr>
              <a:t>Isso é especialmente melhorado quando seguir com instruções específicas na forma de passos</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393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4"/>
        <p:cNvGrpSpPr/>
        <p:nvPr/>
      </p:nvGrpSpPr>
      <p:grpSpPr>
        <a:xfrm>
          <a:off x="0" y="0"/>
          <a:ext cx="0" cy="0"/>
          <a:chOff x="0" y="0"/>
          <a:chExt cx="0" cy="0"/>
        </a:xfrm>
      </p:grpSpPr>
      <p:sp>
        <p:nvSpPr>
          <p:cNvPr id="2205" name="Google Shape;2205;g27ca9b445f4_0_6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6" name="Google Shape;2206;g27ca9b445f4_0_6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accent2"/>
                </a:solidFill>
              </a:rPr>
              <a:t>Forneça exemplos em seu prompt </a:t>
            </a:r>
            <a:r>
              <a:rPr lang="en" sz="900" dirty="0"/>
              <a:t>para esclarecer expectativas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g27ca9b445f4_0_6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2" name="Google Shape;2212;g27ca9b445f4_0_6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accent1"/>
                </a:solidFill>
              </a:rPr>
              <a:t>Mantenha arquivos abertos </a:t>
            </a:r>
            <a:r>
              <a:rPr lang="en" sz="900" dirty="0"/>
              <a:t>em sua pasta de projeto que sejam relevantes para os requisitos de seu arquivo atual.</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27ca9b445f4_0_6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27ca9b445f4_0_6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 não conseguir na primeira vez, </a:t>
            </a:r>
            <a:r>
              <a:rPr lang="en" dirty="0">
                <a:solidFill>
                  <a:schemeClr val="accent5"/>
                </a:solidFill>
              </a:rPr>
              <a:t>tente outra vez passando mais detalhes sobre o que precisa</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1/14/2025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97254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27ee6eacab4_0_3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2" name="Google Shape;2232;g27ee6eacab4_0_3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WOULD YOU COMMUNICATE WITH A REAL PAIR PROGRAMMER?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solidFill>
                  <a:schemeClr val="dk1"/>
                </a:solidFill>
              </a:rPr>
              <a:t>Assim como o Copilot code-complete, o Copilot Chat fornece sugestões contextualizadas para seu código com uma interface intuitiva e semelhante a um chat.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27ee6eacab4_0_3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27ee6eacab4_0_3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pt-BR" dirty="0"/>
              <a:t>/</a:t>
            </a:r>
            <a:r>
              <a:rPr lang="pt-BR" dirty="0" err="1"/>
              <a:t>explain</a:t>
            </a:r>
            <a:r>
              <a:rPr lang="pt-BR" dirty="0"/>
              <a:t>: Explica como o código selecionado funciona</a:t>
            </a:r>
          </a:p>
          <a:p>
            <a:pPr marL="0" marR="0" lvl="0" indent="0" algn="l" defTabSz="932742" rtl="0" eaLnBrk="1" fontAlgn="auto" latinLnBrk="0" hangingPunct="1">
              <a:lnSpc>
                <a:spcPct val="90000"/>
              </a:lnSpc>
              <a:spcBef>
                <a:spcPts val="0"/>
              </a:spcBef>
              <a:spcAft>
                <a:spcPts val="0"/>
              </a:spcAft>
              <a:buClrTx/>
              <a:buSzTx/>
              <a:buFontTx/>
              <a:buNone/>
              <a:tabLst/>
              <a:defRPr/>
            </a:pPr>
            <a:r>
              <a:rPr lang="pt-BR" dirty="0"/>
              <a:t>/</a:t>
            </a:r>
            <a:r>
              <a:rPr lang="pt-BR" dirty="0" err="1"/>
              <a:t>tests</a:t>
            </a:r>
            <a:r>
              <a:rPr lang="pt-BR" dirty="0"/>
              <a:t>: Gera testes unitários para o código selecionado</a:t>
            </a:r>
          </a:p>
          <a:p>
            <a:pPr marL="0" marR="0" lvl="0" indent="0" algn="l" defTabSz="932742" rtl="0" eaLnBrk="1" fontAlgn="auto" latinLnBrk="0" hangingPunct="1">
              <a:lnSpc>
                <a:spcPct val="90000"/>
              </a:lnSpc>
              <a:spcBef>
                <a:spcPts val="0"/>
              </a:spcBef>
              <a:spcAft>
                <a:spcPts val="0"/>
              </a:spcAft>
              <a:buClrTx/>
              <a:buSzTx/>
              <a:buFontTx/>
              <a:buNone/>
              <a:tabLst/>
              <a:defRPr/>
            </a:pPr>
            <a:r>
              <a:rPr lang="pt-BR" dirty="0"/>
              <a:t>/</a:t>
            </a:r>
            <a:r>
              <a:rPr lang="pt-BR" dirty="0" err="1"/>
              <a:t>fix</a:t>
            </a:r>
            <a:r>
              <a:rPr lang="pt-BR" dirty="0"/>
              <a:t>: Propõe uma correção para os problemas no código selecionado</a:t>
            </a:r>
          </a:p>
          <a:p>
            <a:pPr marL="0" marR="0" lvl="0" indent="0" algn="l" defTabSz="932742" rtl="0" eaLnBrk="1" fontAlgn="auto" latinLnBrk="0" hangingPunct="1">
              <a:lnSpc>
                <a:spcPct val="90000"/>
              </a:lnSpc>
              <a:spcBef>
                <a:spcPts val="0"/>
              </a:spcBef>
              <a:spcAft>
                <a:spcPts val="0"/>
              </a:spcAft>
              <a:buClrTx/>
              <a:buSzTx/>
              <a:buFontTx/>
              <a:buNone/>
              <a:tabLst/>
              <a:defRPr/>
            </a:pPr>
            <a:r>
              <a:rPr lang="pt-BR" dirty="0"/>
              <a:t>@workspace: Faça uma pergunta sobre os arquivos em seu espaço de trabalho atual</a:t>
            </a:r>
          </a:p>
          <a:p>
            <a:pPr marL="0" marR="0" lvl="0" indent="0" algn="l" defTabSz="932742" rtl="0" eaLnBrk="1" fontAlgn="auto" latinLnBrk="0" hangingPunct="1">
              <a:lnSpc>
                <a:spcPct val="90000"/>
              </a:lnSpc>
              <a:spcBef>
                <a:spcPts val="0"/>
              </a:spcBef>
              <a:spcAft>
                <a:spcPts val="0"/>
              </a:spcAft>
              <a:buClrTx/>
              <a:buSzTx/>
              <a:buFontTx/>
              <a:buNone/>
              <a:tabLst/>
              <a:defRPr/>
            </a:pPr>
            <a:r>
              <a:rPr lang="pt-BR" dirty="0"/>
              <a:t>@terminal: Consulte a respeito de comandos do seu terminal</a:t>
            </a:r>
          </a:p>
          <a:p>
            <a:pPr marL="0" marR="0" lvl="0" indent="0" algn="l" defTabSz="932742" rtl="0" eaLnBrk="1" fontAlgn="auto" latinLnBrk="0" hangingPunct="1">
              <a:lnSpc>
                <a:spcPct val="90000"/>
              </a:lnSpc>
              <a:spcBef>
                <a:spcPts val="0"/>
              </a:spcBef>
              <a:spcAft>
                <a:spcPts val="0"/>
              </a:spcAft>
              <a:buClrTx/>
              <a:buSzTx/>
              <a:buFontTx/>
              <a:buNone/>
              <a:tabLst/>
              <a:defRPr/>
            </a:pPr>
            <a:endParaRPr lang="pt-BR" dirty="0"/>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Demo </a:t>
            </a:r>
            <a:r>
              <a:rPr lang="pt-BR" dirty="0" err="1"/>
              <a:t>copilot</a:t>
            </a:r>
            <a:r>
              <a:rPr lang="pt-BR" dirty="0"/>
              <a:t> básico:</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pt-BR" dirty="0"/>
              <a:t>Começando do zero</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pt-BR" dirty="0"/>
              <a:t>Extensões </a:t>
            </a:r>
            <a:r>
              <a:rPr lang="pt-BR" dirty="0" err="1"/>
              <a:t>Vscode</a:t>
            </a:r>
            <a:endParaRPr lang="pt-BR" dirty="0"/>
          </a:p>
          <a:p>
            <a:pPr marL="171450" indent="-171450">
              <a:buFontTx/>
              <a:buChar char="-"/>
            </a:pPr>
            <a:r>
              <a:rPr lang="pt-BR" dirty="0"/>
              <a:t>Contexto, prompt e comandos</a:t>
            </a:r>
          </a:p>
          <a:p>
            <a:pPr marL="171450" indent="-171450">
              <a:buFontTx/>
              <a:buChar char="-"/>
            </a:pPr>
            <a:r>
              <a:rPr lang="pt-BR" dirty="0" err="1"/>
              <a:t>Copilot</a:t>
            </a:r>
            <a:r>
              <a:rPr lang="pt-BR" dirty="0"/>
              <a:t> Chat</a:t>
            </a:r>
          </a:p>
          <a:p>
            <a:pPr marL="171450" indent="-171450">
              <a:buFontTx/>
              <a:buChar char="-"/>
            </a:pPr>
            <a:endParaRPr lang="pt-BR"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1/14/2025 3:19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143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1410-776F-D45D-A6FC-7B4277AF3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1C0E7A-5824-CF40-3EF5-55A9CFE78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6D8C6-B96A-E59A-77D4-097AD63C2269}"/>
              </a:ext>
            </a:extLst>
          </p:cNvPr>
          <p:cNvSpPr>
            <a:spLocks noGrp="1"/>
          </p:cNvSpPr>
          <p:nvPr>
            <p:ph type="body" idx="1"/>
          </p:nvPr>
        </p:nvSpPr>
        <p:spPr/>
        <p:txBody>
          <a:bodyPr/>
          <a:lstStyle/>
          <a:p>
            <a:endParaRPr lang="pt-BR" dirty="0"/>
          </a:p>
        </p:txBody>
      </p:sp>
      <p:sp>
        <p:nvSpPr>
          <p:cNvPr id="4" name="Header Placeholder 3">
            <a:extLst>
              <a:ext uri="{FF2B5EF4-FFF2-40B4-BE49-F238E27FC236}">
                <a16:creationId xmlns:a16="http://schemas.microsoft.com/office/drawing/2014/main" id="{B4894B44-652F-632B-B9AD-AE485F489546}"/>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B3E0736-3379-4E14-A34A-05808AF57AE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431D0DF-C857-829C-3C60-2851F2A5E29A}"/>
              </a:ext>
            </a:extLst>
          </p:cNvPr>
          <p:cNvSpPr>
            <a:spLocks noGrp="1"/>
          </p:cNvSpPr>
          <p:nvPr>
            <p:ph type="dt" idx="1"/>
          </p:nvPr>
        </p:nvSpPr>
        <p:spPr/>
        <p:txBody>
          <a:bodyPr/>
          <a:lstStyle/>
          <a:p>
            <a:fld id="{38EEC551-8CDA-4EB6-89BB-2A86C9F091C8}" type="datetime8">
              <a:rPr lang="en-US" smtClean="0"/>
              <a:t>1/14/2025 3:19 PM</a:t>
            </a:fld>
            <a:endParaRPr lang="en-US" dirty="0"/>
          </a:p>
        </p:txBody>
      </p:sp>
      <p:sp>
        <p:nvSpPr>
          <p:cNvPr id="7" name="Slide Number Placeholder 6">
            <a:extLst>
              <a:ext uri="{FF2B5EF4-FFF2-40B4-BE49-F238E27FC236}">
                <a16:creationId xmlns:a16="http://schemas.microsoft.com/office/drawing/2014/main" id="{736B72FA-009F-6C0D-C9D0-EB585DD1EDE2}"/>
              </a:ext>
            </a:extLst>
          </p:cNvPr>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38525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5fe6a764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5fe6a764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ja" dirty="0"/>
              <a:t>What is GitHub Actions - Conceptually similar to other CI/CD tools</a:t>
            </a:r>
            <a:endParaRPr dirty="0"/>
          </a:p>
          <a:p>
            <a:pPr marL="457200" lvl="0" indent="-298450" algn="l" rtl="0">
              <a:spcBef>
                <a:spcPts val="0"/>
              </a:spcBef>
              <a:spcAft>
                <a:spcPts val="0"/>
              </a:spcAft>
              <a:buSzPts val="1100"/>
              <a:buChar char="-"/>
            </a:pPr>
            <a:r>
              <a:rPr lang="ja" dirty="0"/>
              <a:t>Unique differentiators</a:t>
            </a:r>
            <a:endParaRPr dirty="0"/>
          </a:p>
          <a:p>
            <a:pPr marL="457200" lvl="0" indent="-298450" algn="l" rtl="0">
              <a:spcBef>
                <a:spcPts val="0"/>
              </a:spcBef>
              <a:spcAft>
                <a:spcPts val="0"/>
              </a:spcAft>
              <a:buSzPts val="1100"/>
              <a:buChar char="-"/>
            </a:pPr>
            <a:r>
              <a:rPr lang="ja" dirty="0"/>
              <a:t>Community</a:t>
            </a:r>
            <a:endParaRPr dirty="0"/>
          </a:p>
          <a:p>
            <a:pPr marL="457200" lvl="0" indent="-298450" algn="l" rtl="0">
              <a:spcBef>
                <a:spcPts val="0"/>
              </a:spcBef>
              <a:spcAft>
                <a:spcPts val="0"/>
              </a:spcAft>
              <a:buSzPts val="1100"/>
              <a:buChar char="-"/>
            </a:pPr>
            <a:r>
              <a:rPr lang="ja" dirty="0"/>
              <a:t>Custom actions</a:t>
            </a:r>
            <a:endParaRPr dirty="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2"/>
        <p:cNvGrpSpPr/>
        <p:nvPr/>
      </p:nvGrpSpPr>
      <p:grpSpPr>
        <a:xfrm>
          <a:off x="0" y="0"/>
          <a:ext cx="0" cy="0"/>
          <a:chOff x="0" y="0"/>
          <a:chExt cx="0" cy="0"/>
        </a:xfrm>
      </p:grpSpPr>
      <p:sp>
        <p:nvSpPr>
          <p:cNvPr id="4033" name="Google Shape;4033;g21f9b6f81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4" name="Google Shape;4034;g21f9b6f81ca_0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35" name="Google Shape;4035;g21f9b6f81ca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29</a:t>
            </a:fld>
            <a:endParaRPr/>
          </a:p>
        </p:txBody>
      </p:sp>
    </p:spTree>
    <p:extLst>
      <p:ext uri="{BB962C8B-B14F-4D97-AF65-F5344CB8AC3E}">
        <p14:creationId xmlns:p14="http://schemas.microsoft.com/office/powerpoint/2010/main" val="175662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https://developer.hashicorp.com/terraform/tutorials/modules/module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1/14/2025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51082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2"/>
        <p:cNvGrpSpPr/>
        <p:nvPr/>
      </p:nvGrpSpPr>
      <p:grpSpPr>
        <a:xfrm>
          <a:off x="0" y="0"/>
          <a:ext cx="0" cy="0"/>
          <a:chOff x="0" y="0"/>
          <a:chExt cx="0" cy="0"/>
        </a:xfrm>
      </p:grpSpPr>
      <p:sp>
        <p:nvSpPr>
          <p:cNvPr id="4033" name="Google Shape;4033;g21f9b6f81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4" name="Google Shape;4034;g21f9b6f81ca_0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35" name="Google Shape;4035;g21f9b6f81ca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30</a:t>
            </a:fld>
            <a:endParaRPr/>
          </a:p>
        </p:txBody>
      </p:sp>
    </p:spTree>
    <p:extLst>
      <p:ext uri="{BB962C8B-B14F-4D97-AF65-F5344CB8AC3E}">
        <p14:creationId xmlns:p14="http://schemas.microsoft.com/office/powerpoint/2010/main" val="363339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2"/>
        <p:cNvGrpSpPr/>
        <p:nvPr/>
      </p:nvGrpSpPr>
      <p:grpSpPr>
        <a:xfrm>
          <a:off x="0" y="0"/>
          <a:ext cx="0" cy="0"/>
          <a:chOff x="0" y="0"/>
          <a:chExt cx="0" cy="0"/>
        </a:xfrm>
      </p:grpSpPr>
      <p:sp>
        <p:nvSpPr>
          <p:cNvPr id="4033" name="Google Shape;4033;g21f9b6f81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4" name="Google Shape;4034;g21f9b6f81ca_0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35" name="Google Shape;4035;g21f9b6f81ca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31</a:t>
            </a:fld>
            <a:endParaRPr/>
          </a:p>
        </p:txBody>
      </p:sp>
    </p:spTree>
    <p:extLst>
      <p:ext uri="{BB962C8B-B14F-4D97-AF65-F5344CB8AC3E}">
        <p14:creationId xmlns:p14="http://schemas.microsoft.com/office/powerpoint/2010/main" val="669722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2"/>
        <p:cNvGrpSpPr/>
        <p:nvPr/>
      </p:nvGrpSpPr>
      <p:grpSpPr>
        <a:xfrm>
          <a:off x="0" y="0"/>
          <a:ext cx="0" cy="0"/>
          <a:chOff x="0" y="0"/>
          <a:chExt cx="0" cy="0"/>
        </a:xfrm>
      </p:grpSpPr>
      <p:sp>
        <p:nvSpPr>
          <p:cNvPr id="4033" name="Google Shape;4033;g21f9b6f81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4" name="Google Shape;4034;g21f9b6f81ca_0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35" name="Google Shape;4035;g21f9b6f81ca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32</a:t>
            </a:fld>
            <a:endParaRPr/>
          </a:p>
        </p:txBody>
      </p:sp>
    </p:spTree>
    <p:extLst>
      <p:ext uri="{BB962C8B-B14F-4D97-AF65-F5344CB8AC3E}">
        <p14:creationId xmlns:p14="http://schemas.microsoft.com/office/powerpoint/2010/main" val="2182457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2"/>
        <p:cNvGrpSpPr/>
        <p:nvPr/>
      </p:nvGrpSpPr>
      <p:grpSpPr>
        <a:xfrm>
          <a:off x="0" y="0"/>
          <a:ext cx="0" cy="0"/>
          <a:chOff x="0" y="0"/>
          <a:chExt cx="0" cy="0"/>
        </a:xfrm>
      </p:grpSpPr>
      <p:sp>
        <p:nvSpPr>
          <p:cNvPr id="4033" name="Google Shape;4033;g21f9b6f81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4" name="Google Shape;4034;g21f9b6f81ca_0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35" name="Google Shape;4035;g21f9b6f81ca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33</a:t>
            </a:fld>
            <a:endParaRPr/>
          </a:p>
        </p:txBody>
      </p:sp>
    </p:spTree>
    <p:extLst>
      <p:ext uri="{BB962C8B-B14F-4D97-AF65-F5344CB8AC3E}">
        <p14:creationId xmlns:p14="http://schemas.microsoft.com/office/powerpoint/2010/main" val="3287918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1/14/2025 3:19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5096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1/14/2025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51681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1410-776F-D45D-A6FC-7B4277AF3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1C0E7A-5824-CF40-3EF5-55A9CFE78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6D8C6-B96A-E59A-77D4-097AD63C2269}"/>
              </a:ext>
            </a:extLst>
          </p:cNvPr>
          <p:cNvSpPr>
            <a:spLocks noGrp="1"/>
          </p:cNvSpPr>
          <p:nvPr>
            <p:ph type="body" idx="1"/>
          </p:nvPr>
        </p:nvSpPr>
        <p:spPr/>
        <p:txBody>
          <a:bodyPr/>
          <a:lstStyle/>
          <a:p>
            <a:endParaRPr lang="pt-BR" dirty="0"/>
          </a:p>
        </p:txBody>
      </p:sp>
      <p:sp>
        <p:nvSpPr>
          <p:cNvPr id="4" name="Header Placeholder 3">
            <a:extLst>
              <a:ext uri="{FF2B5EF4-FFF2-40B4-BE49-F238E27FC236}">
                <a16:creationId xmlns:a16="http://schemas.microsoft.com/office/drawing/2014/main" id="{B4894B44-652F-632B-B9AD-AE485F489546}"/>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B3E0736-3379-4E14-A34A-05808AF57AE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0431D0DF-C857-829C-3C60-2851F2A5E29A}"/>
              </a:ext>
            </a:extLst>
          </p:cNvPr>
          <p:cNvSpPr>
            <a:spLocks noGrp="1"/>
          </p:cNvSpPr>
          <p:nvPr>
            <p:ph type="dt" idx="1"/>
          </p:nvPr>
        </p:nvSpPr>
        <p:spPr/>
        <p:txBody>
          <a:bodyPr/>
          <a:lstStyle/>
          <a:p>
            <a:fld id="{38EEC551-8CDA-4EB6-89BB-2A86C9F091C8}" type="datetime8">
              <a:rPr lang="en-US" smtClean="0"/>
              <a:t>1/14/2025 3:19 PM</a:t>
            </a:fld>
            <a:endParaRPr lang="en-US" dirty="0"/>
          </a:p>
        </p:txBody>
      </p:sp>
      <p:sp>
        <p:nvSpPr>
          <p:cNvPr id="7" name="Slide Number Placeholder 6">
            <a:extLst>
              <a:ext uri="{FF2B5EF4-FFF2-40B4-BE49-F238E27FC236}">
                <a16:creationId xmlns:a16="http://schemas.microsoft.com/office/drawing/2014/main" id="{736B72FA-009F-6C0D-C9D0-EB585DD1EDE2}"/>
              </a:ext>
            </a:extLst>
          </p:cNvPr>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722637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2"/>
        <p:cNvGrpSpPr/>
        <p:nvPr/>
      </p:nvGrpSpPr>
      <p:grpSpPr>
        <a:xfrm>
          <a:off x="0" y="0"/>
          <a:ext cx="0" cy="0"/>
          <a:chOff x="0" y="0"/>
          <a:chExt cx="0" cy="0"/>
        </a:xfrm>
      </p:grpSpPr>
      <p:sp>
        <p:nvSpPr>
          <p:cNvPr id="4033" name="Google Shape;4033;g21f9b6f81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4" name="Google Shape;4034;g21f9b6f81ca_0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35" name="Google Shape;4035;g21f9b6f81ca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t>37</a:t>
            </a:fld>
            <a:endParaRPr kumimoji="0"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62147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2"/>
        <p:cNvGrpSpPr/>
        <p:nvPr/>
      </p:nvGrpSpPr>
      <p:grpSpPr>
        <a:xfrm>
          <a:off x="0" y="0"/>
          <a:ext cx="0" cy="0"/>
          <a:chOff x="0" y="0"/>
          <a:chExt cx="0" cy="0"/>
        </a:xfrm>
      </p:grpSpPr>
      <p:sp>
        <p:nvSpPr>
          <p:cNvPr id="4033" name="Google Shape;4033;g21f9b6f81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4" name="Google Shape;4034;g21f9b6f81ca_0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35" name="Google Shape;4035;g21f9b6f81ca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l" defTabSz="932742" rtl="0" eaLnBrk="1" fontAlgn="auto" latinLnBrk="0" hangingPunct="1">
                <a:lnSpc>
                  <a:spcPct val="100000"/>
                </a:lnSpc>
                <a:spcBef>
                  <a:spcPts val="0"/>
                </a:spcBef>
                <a:spcAft>
                  <a:spcPts val="0"/>
                </a:spcAft>
                <a:buClr>
                  <a:srgbClr val="000000"/>
                </a:buClr>
                <a:buSzTx/>
                <a:buFont typeface="Arial"/>
                <a:buNone/>
                <a:tabLst/>
                <a:defRPr/>
              </a:pPr>
              <a:t>38</a:t>
            </a:fld>
            <a:endParaRPr kumimoji="0"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0656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1/14/2025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539783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1/14/2025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5233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1/14/2025 3:19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1/14/2025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4658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dirty="0"/>
              <a:t>DevOps is the union of people, process and products to enable the continuous delivery of value to your end customers</a:t>
            </a:r>
          </a:p>
          <a:p>
            <a:pPr marL="344100" indent="-344100">
              <a:buFontTx/>
              <a:buChar char="-"/>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lvl="0" indent="0">
              <a:lnSpc>
                <a:spcPct val="100000"/>
              </a:lnSpc>
              <a:spcBef>
                <a:spcPts val="300"/>
              </a:spcBef>
              <a:spcAft>
                <a:spcPts val="600"/>
              </a:spcAft>
              <a:buNone/>
            </a:pP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DevOps is the union of people, process, and products to enable continuous delivery of value to our end users.</a:t>
            </a:r>
            <a:endParaRPr lang="en-US" dirty="0"/>
          </a:p>
        </p:txBody>
      </p:sp>
      <p:sp>
        <p:nvSpPr>
          <p:cNvPr id="8" name="Slide Number Placeholder 3"/>
          <p:cNvSpPr>
            <a:spLocks noGrp="1"/>
          </p:cNvSpPr>
          <p:nvPr>
            <p:ph type="sldNum" sz="quarter" idx="5"/>
          </p:nvPr>
        </p:nvSpPr>
        <p:spPr>
          <a:xfrm>
            <a:off x="3884613" y="8685213"/>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0584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3"/>
        <p:cNvGrpSpPr/>
        <p:nvPr/>
      </p:nvGrpSpPr>
      <p:grpSpPr>
        <a:xfrm>
          <a:off x="0" y="0"/>
          <a:ext cx="0" cy="0"/>
          <a:chOff x="0" y="0"/>
          <a:chExt cx="0" cy="0"/>
        </a:xfrm>
      </p:grpSpPr>
      <p:sp>
        <p:nvSpPr>
          <p:cNvPr id="5214" name="Google Shape;5214;g1262c50b52c_0_3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5" name="Google Shape;5215;g1262c50b52c_0_3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2D905C5-68DB-4BEF-A200-152544D0AA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5966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em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218237" y="1165754"/>
            <a:ext cx="3109119" cy="2331508"/>
          </a:xfrm>
          <a:solidFill>
            <a:srgbClr val="15AEEF"/>
          </a:solidFill>
        </p:spPr>
        <p:txBody>
          <a:bodyPr>
            <a:normAutofit/>
          </a:bodyPr>
          <a:lstStyle>
            <a:lvl1pPr>
              <a:lnSpc>
                <a:spcPct val="100000"/>
              </a:lnSpc>
              <a:defRPr sz="1632">
                <a:solidFill>
                  <a:schemeClr val="tx1"/>
                </a:solidFill>
              </a:defRPr>
            </a:lvl1pPr>
            <a:lvl2pPr>
              <a:lnSpc>
                <a:spcPct val="100000"/>
              </a:lnSpc>
              <a:defRPr sz="1632">
                <a:solidFill>
                  <a:schemeClr val="tx1"/>
                </a:solidFill>
              </a:defRPr>
            </a:lvl2pPr>
            <a:lvl3pPr>
              <a:lnSpc>
                <a:spcPct val="100000"/>
              </a:lnSpc>
              <a:defRPr sz="1632">
                <a:solidFill>
                  <a:schemeClr val="tx1"/>
                </a:solidFill>
              </a:defRPr>
            </a:lvl3pPr>
            <a:lvl4pPr>
              <a:lnSpc>
                <a:spcPct val="100000"/>
              </a:lnSpc>
              <a:defRPr sz="1632">
                <a:solidFill>
                  <a:schemeClr val="tx1"/>
                </a:solidFill>
              </a:defRPr>
            </a:lvl4pPr>
            <a:lvl5pPr>
              <a:lnSpc>
                <a:spcPct val="100000"/>
              </a:lnSpc>
              <a:defRPr sz="16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327356" y="3497263"/>
            <a:ext cx="3109119" cy="2331508"/>
          </a:xfrm>
          <a:solidFill>
            <a:srgbClr val="0E715F"/>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109119" y="3497263"/>
            <a:ext cx="3109119" cy="2331508"/>
          </a:xfrm>
          <a:solidFill>
            <a:srgbClr val="002050"/>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109119" y="1165754"/>
            <a:ext cx="3109119" cy="2331508"/>
          </a:xfrm>
        </p:spPr>
        <p:txBody>
          <a:bodyPr/>
          <a:lstStyle/>
          <a:p>
            <a:r>
              <a:rPr lang="en-US" dirty="0"/>
              <a:t>Click icon to add picture</a:t>
            </a:r>
          </a:p>
        </p:txBody>
      </p:sp>
      <p:sp>
        <p:nvSpPr>
          <p:cNvPr id="24" name="Picture Placeholder 22"/>
          <p:cNvSpPr>
            <a:spLocks noGrp="1"/>
          </p:cNvSpPr>
          <p:nvPr>
            <p:ph type="pic" sz="quarter" idx="16"/>
          </p:nvPr>
        </p:nvSpPr>
        <p:spPr>
          <a:xfrm>
            <a:off x="9327356" y="1165754"/>
            <a:ext cx="3109119" cy="2331508"/>
          </a:xfrm>
        </p:spPr>
        <p:txBody>
          <a:bodyPr/>
          <a:lstStyle/>
          <a:p>
            <a:r>
              <a:rPr lang="en-US" dirty="0"/>
              <a:t>Click icon to add picture</a:t>
            </a:r>
          </a:p>
        </p:txBody>
      </p:sp>
      <p:sp>
        <p:nvSpPr>
          <p:cNvPr id="25" name="Picture Placeholder 22"/>
          <p:cNvSpPr>
            <a:spLocks noGrp="1"/>
          </p:cNvSpPr>
          <p:nvPr>
            <p:ph type="pic" sz="quarter" idx="17"/>
          </p:nvPr>
        </p:nvSpPr>
        <p:spPr>
          <a:xfrm>
            <a:off x="6218237" y="3497263"/>
            <a:ext cx="3109119" cy="2331508"/>
          </a:xfrm>
        </p:spPr>
        <p:txBody>
          <a:bodyPr/>
          <a:lstStyle/>
          <a:p>
            <a:r>
              <a:rPr lang="en-US" dirty="0"/>
              <a:t>Click icon to add picture</a:t>
            </a:r>
          </a:p>
        </p:txBody>
      </p:sp>
    </p:spTree>
    <p:extLst>
      <p:ext uri="{BB962C8B-B14F-4D97-AF65-F5344CB8AC3E}">
        <p14:creationId xmlns:p14="http://schemas.microsoft.com/office/powerpoint/2010/main" val="11043326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9" name="Title 1"/>
          <p:cNvSpPr>
            <a:spLocks noGrp="1"/>
          </p:cNvSpPr>
          <p:nvPr>
            <p:ph type="title" hasCustomPrompt="1"/>
          </p:nvPr>
        </p:nvSpPr>
        <p:spPr>
          <a:xfrm>
            <a:off x="0" y="1165754"/>
            <a:ext cx="3109119" cy="2331508"/>
          </a:xfrm>
          <a:solidFill>
            <a:schemeClr val="accent1"/>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836">
                <a:solidFill>
                  <a:schemeClr val="bg1"/>
                </a:solidFill>
              </a:defRPr>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dirty="0"/>
              <a:t>Click to edit Master text styles</a:t>
            </a:r>
          </a:p>
        </p:txBody>
      </p:sp>
      <p:sp>
        <p:nvSpPr>
          <p:cNvPr id="7"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901606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179593193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18563472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482890"/>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3915064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a:lstStyle/>
          <a:p>
            <a:r>
              <a:rPr lang="en-US" dirty="0"/>
              <a:t>Click icon to add picture</a:t>
            </a:r>
          </a:p>
        </p:txBody>
      </p:sp>
      <p:sp>
        <p:nvSpPr>
          <p:cNvPr id="6" name="Text Placeholder 9"/>
          <p:cNvSpPr>
            <a:spLocks noGrp="1"/>
          </p:cNvSpPr>
          <p:nvPr>
            <p:ph type="body" sz="quarter" idx="13" hasCustomPrompt="1"/>
          </p:nvPr>
        </p:nvSpPr>
        <p:spPr>
          <a:xfrm>
            <a:off x="4663678" y="1165754"/>
            <a:ext cx="7772797" cy="5129318"/>
          </a:xfrm>
          <a:prstGeom prst="rect">
            <a:avLst/>
          </a:prstGeom>
        </p:spPr>
        <p:txBody>
          <a:bodyPr vert="horz"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482890"/>
            <a:ext cx="2901844" cy="372394"/>
          </a:xfrm>
          <a:prstGeom prst="rect">
            <a:avLst/>
          </a:prstGeom>
        </p:spPr>
        <p:txBody>
          <a:bodyPr vert="horz" lIns="182880" tIns="45720" rIns="182880" bIns="45720" rtlCol="0" anchor="ctr"/>
          <a:lstStyle>
            <a:lvl1pPr algn="l">
              <a:defRPr sz="816">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680581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3639" y="6139639"/>
            <a:ext cx="11990362" cy="546192"/>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33521338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571004" y="3282"/>
            <a:ext cx="1865471" cy="514578"/>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3639" y="6139639"/>
            <a:ext cx="11990362" cy="546192"/>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9073684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65754"/>
            <a:ext cx="6218238" cy="2331508"/>
          </a:xfrm>
          <a:solidFill>
            <a:srgbClr val="0A5BBA">
              <a:alpha val="90000"/>
            </a:srgb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39" y="6139639"/>
            <a:ext cx="11990362" cy="546192"/>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16356964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436475" cy="6994525"/>
          </a:xfrm>
          <a:prstGeom prst="rect">
            <a:avLst/>
          </a:prstGeom>
          <a:solidFill>
            <a:schemeClr val="bg1"/>
          </a:solidFill>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218237" y="1165754"/>
            <a:ext cx="6218238" cy="2331508"/>
          </a:xfrm>
          <a:solidFill>
            <a:srgbClr val="0A5BBA">
              <a:alpha val="90000"/>
            </a:srgbClr>
          </a:solidFill>
        </p:spPr>
        <p:txBody>
          <a:bodyPr>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3639" y="6139639"/>
            <a:ext cx="11990362" cy="546192"/>
          </a:xfrm>
          <a:prstGeom prst="rect">
            <a:avLst/>
          </a:prstGeom>
          <a:noFill/>
        </p:spPr>
        <p:txBody>
          <a:bodyPr wrap="square" rtlCol="0">
            <a:spAutoFit/>
          </a:bodyPr>
          <a:lstStyle/>
          <a:p>
            <a:pPr>
              <a:lnSpc>
                <a:spcPct val="120000"/>
              </a:lnSpc>
            </a:pPr>
            <a:r>
              <a:rPr lang="en-US" sz="816"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solidFill>
                <a:schemeClr val="tx1"/>
              </a:solidFill>
            </a:endParaRPr>
          </a:p>
        </p:txBody>
      </p:sp>
    </p:spTree>
    <p:extLst>
      <p:ext uri="{BB962C8B-B14F-4D97-AF65-F5344CB8AC3E}">
        <p14:creationId xmlns:p14="http://schemas.microsoft.com/office/powerpoint/2010/main" val="3299181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663678" y="1165756"/>
            <a:ext cx="7772797" cy="4331101"/>
          </a:xfrm>
          <a:prstGeom prst="rect">
            <a:avLst/>
          </a:prstGeom>
        </p:spPr>
        <p:txBody>
          <a:bodyPr vert="horz" lIns="91440" tIns="45720">
            <a:normAutofit/>
          </a:bodyPr>
          <a:lstStyle>
            <a:lvl1pPr marL="0" indent="0">
              <a:spcBef>
                <a:spcPts val="612"/>
              </a:spcBef>
              <a:buFontTx/>
              <a:buNone/>
              <a:tabLst>
                <a:tab pos="642780" algn="l"/>
              </a:tabLst>
              <a:defRPr sz="1836" baseline="0">
                <a:solidFill>
                  <a:schemeClr val="tx1"/>
                </a:solidFill>
                <a:latin typeface="Segoe UI" panose="020B0502040204020203" pitchFamily="34" charset="0"/>
                <a:cs typeface="Segoe UI" panose="020B0502040204020203" pitchFamily="34" charset="0"/>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75469"/>
            <a:ext cx="3109119" cy="4321386"/>
          </a:xfrm>
          <a:prstGeom prst="rect">
            <a:avLst/>
          </a:prstGeom>
        </p:spPr>
        <p:txBody>
          <a:bodyPr vert="horz">
            <a:noAutofit/>
          </a:bodyPr>
          <a:lstStyle>
            <a:lvl1pPr marL="0" indent="0">
              <a:spcBef>
                <a:spcPts val="612"/>
              </a:spcBef>
              <a:buFontTx/>
              <a:buNone/>
              <a:defRPr sz="1632"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126395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445814" y="2953246"/>
            <a:ext cx="3637895" cy="859744"/>
          </a:xfrm>
          <a:prstGeom prst="rect">
            <a:avLst/>
          </a:prstGeom>
        </p:spPr>
      </p:pic>
    </p:spTree>
    <p:extLst>
      <p:ext uri="{BB962C8B-B14F-4D97-AF65-F5344CB8AC3E}">
        <p14:creationId xmlns:p14="http://schemas.microsoft.com/office/powerpoint/2010/main" val="15491924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1 Topic Title_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149118"/>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10" y="6547174"/>
            <a:ext cx="12436475" cy="447352"/>
          </a:xfrm>
          <a:prstGeom prst="rect">
            <a:avLst/>
          </a:prstGeom>
        </p:spPr>
      </p:pic>
      <p:sp>
        <p:nvSpPr>
          <p:cNvPr id="2" name="Title 1"/>
          <p:cNvSpPr>
            <a:spLocks noGrp="1"/>
          </p:cNvSpPr>
          <p:nvPr>
            <p:ph type="title" hasCustomPrompt="1"/>
          </p:nvPr>
        </p:nvSpPr>
        <p:spPr>
          <a:xfrm>
            <a:off x="414549" y="226838"/>
            <a:ext cx="11607377" cy="938918"/>
          </a:xfrm>
        </p:spPr>
        <p:txBody>
          <a:bodyPr anchor="b" anchorCtr="0">
            <a:noAutofit/>
          </a:bodyPr>
          <a:lstStyle>
            <a:lvl1pPr>
              <a:defRPr sz="3264">
                <a:solidFill>
                  <a:schemeClr val="tx2"/>
                </a:solidFill>
              </a:defRPr>
            </a:lvl1pPr>
          </a:lstStyle>
          <a:p>
            <a:r>
              <a:rPr lang="en-US" dirty="0"/>
              <a:t>Click to edit Topic title</a:t>
            </a:r>
          </a:p>
        </p:txBody>
      </p:sp>
      <p:sp>
        <p:nvSpPr>
          <p:cNvPr id="3" name="Content Placeholder 2"/>
          <p:cNvSpPr>
            <a:spLocks noGrp="1"/>
          </p:cNvSpPr>
          <p:nvPr>
            <p:ph idx="1" hasCustomPrompt="1"/>
          </p:nvPr>
        </p:nvSpPr>
        <p:spPr>
          <a:xfrm>
            <a:off x="414549" y="1212384"/>
            <a:ext cx="11607377" cy="5269209"/>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Topic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3606578" y="6605228"/>
            <a:ext cx="4974590" cy="373041"/>
          </a:xfrm>
          <a:prstGeom prst="rect">
            <a:avLst/>
          </a:prstGeom>
        </p:spPr>
        <p:txBody>
          <a:bodyPr anchor="ctr" anchorCtr="0"/>
          <a:lstStyle>
            <a:lvl1pPr algn="ctr">
              <a:defRPr>
                <a:solidFill>
                  <a:schemeClr val="bg1"/>
                </a:solidFill>
              </a:defRPr>
            </a:lvl1pPr>
          </a:lstStyle>
          <a:p>
            <a:endParaRPr lang="en-US" dirty="0">
              <a:solidFill>
                <a:prstClr val="white"/>
              </a:solidFill>
            </a:endParaRPr>
          </a:p>
        </p:txBody>
      </p:sp>
      <p:sp>
        <p:nvSpPr>
          <p:cNvPr id="20" name="Slide Number Placeholder 5"/>
          <p:cNvSpPr>
            <a:spLocks noGrp="1"/>
          </p:cNvSpPr>
          <p:nvPr>
            <p:ph type="sldNum" sz="quarter" idx="12"/>
          </p:nvPr>
        </p:nvSpPr>
        <p:spPr>
          <a:xfrm>
            <a:off x="0" y="6605231"/>
            <a:ext cx="829098" cy="372394"/>
          </a:xfrm>
          <a:prstGeom prst="rect">
            <a:avLst/>
          </a:prstGeom>
        </p:spPr>
        <p:txBody>
          <a:bodyPr anchor="ctr" anchorCtr="0"/>
          <a:lstStyle>
            <a:lvl1pPr algn="ctr">
              <a:defRPr sz="1224">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pic>
        <p:nvPicPr>
          <p:cNvPr id="12" name="Picture Placeholder 4" descr="MSFT_logo_rgb_C-Wht.pdf"/>
          <p:cNvPicPr>
            <a:picLocks noChangeAspect="1"/>
          </p:cNvPicPr>
          <p:nvPr userDrawn="1"/>
        </p:nvPicPr>
        <p:blipFill>
          <a:blip r:embed="rId4" cstate="print">
            <a:extLst>
              <a:ext uri="{28A0092B-C50C-407E-A947-70E740481C1C}">
                <a14:useLocalDpi xmlns:a14="http://schemas.microsoft.com/office/drawing/2010/main" val="0"/>
              </a:ext>
            </a:extLst>
          </a:blip>
          <a:srcRect t="153" b="153"/>
          <a:stretch>
            <a:fillRect/>
          </a:stretch>
        </p:blipFill>
        <p:spPr>
          <a:xfrm>
            <a:off x="10881916" y="6566305"/>
            <a:ext cx="1554559" cy="428220"/>
          </a:xfrm>
          <a:prstGeom prst="rect">
            <a:avLst/>
          </a:prstGeom>
        </p:spPr>
      </p:pic>
    </p:spTree>
    <p:extLst>
      <p:ext uri="{BB962C8B-B14F-4D97-AF65-F5344CB8AC3E}">
        <p14:creationId xmlns:p14="http://schemas.microsoft.com/office/powerpoint/2010/main" val="2073241871"/>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715085"/>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708868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 Blank">
  <p:cSld name="2. Blank">
    <p:spTree>
      <p:nvGrpSpPr>
        <p:cNvPr id="1" name="Shape 2584"/>
        <p:cNvGrpSpPr/>
        <p:nvPr/>
      </p:nvGrpSpPr>
      <p:grpSpPr>
        <a:xfrm>
          <a:off x="0" y="0"/>
          <a:ext cx="0" cy="0"/>
          <a:chOff x="0" y="0"/>
          <a:chExt cx="0" cy="0"/>
        </a:xfrm>
      </p:grpSpPr>
      <p:grpSp>
        <p:nvGrpSpPr>
          <p:cNvPr id="2585" name="Google Shape;2585;p135"/>
          <p:cNvGrpSpPr/>
          <p:nvPr/>
        </p:nvGrpSpPr>
        <p:grpSpPr>
          <a:xfrm>
            <a:off x="12499310" y="1"/>
            <a:ext cx="3507948" cy="3492624"/>
            <a:chOff x="22170399" y="777240"/>
            <a:chExt cx="6877978" cy="6848903"/>
          </a:xfrm>
        </p:grpSpPr>
        <p:grpSp>
          <p:nvGrpSpPr>
            <p:cNvPr id="2586" name="Google Shape;2586;p135"/>
            <p:cNvGrpSpPr/>
            <p:nvPr/>
          </p:nvGrpSpPr>
          <p:grpSpPr>
            <a:xfrm>
              <a:off x="22170399" y="777240"/>
              <a:ext cx="6877978" cy="6848903"/>
              <a:chOff x="22155159" y="0"/>
              <a:chExt cx="6877978" cy="6848903"/>
            </a:xfrm>
          </p:grpSpPr>
          <p:sp>
            <p:nvSpPr>
              <p:cNvPr id="2587" name="Google Shape;2587;p135"/>
              <p:cNvSpPr/>
              <p:nvPr/>
            </p:nvSpPr>
            <p:spPr>
              <a:xfrm>
                <a:off x="22155159" y="1972983"/>
                <a:ext cx="6877800"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24" b="0" i="0" u="none" strike="noStrike" cap="none">
                    <a:solidFill>
                      <a:schemeClr val="lt1"/>
                    </a:solidFill>
                    <a:latin typeface="Arial"/>
                    <a:ea typeface="Arial"/>
                    <a:cs typeface="Arial"/>
                    <a:sym typeface="Arial"/>
                  </a:rPr>
                  <a:t>Large title text, Shapes</a:t>
                </a:r>
                <a:endParaRPr sz="680"/>
              </a:p>
              <a:p>
                <a:pPr marL="0" marR="0" lvl="0" indent="0" algn="ctr" rtl="0">
                  <a:lnSpc>
                    <a:spcPct val="100000"/>
                  </a:lnSpc>
                  <a:spcBef>
                    <a:spcPts val="0"/>
                  </a:spcBef>
                  <a:spcAft>
                    <a:spcPts val="0"/>
                  </a:spcAft>
                  <a:buClr>
                    <a:schemeClr val="lt1"/>
                  </a:buClr>
                  <a:buSzPts val="900"/>
                  <a:buFont typeface="Arial"/>
                  <a:buNone/>
                </a:pPr>
                <a:r>
                  <a:rPr lang="en" sz="1224" b="0" i="0" u="none" strike="noStrike" cap="none">
                    <a:solidFill>
                      <a:schemeClr val="lt1"/>
                    </a:solidFill>
                    <a:latin typeface="Arial"/>
                    <a:ea typeface="Arial"/>
                    <a:cs typeface="Arial"/>
                    <a:sym typeface="Arial"/>
                  </a:rPr>
                  <a:t>Purple-04 #A371F7</a:t>
                </a:r>
                <a:endParaRPr sz="680"/>
              </a:p>
            </p:txBody>
          </p:sp>
          <p:sp>
            <p:nvSpPr>
              <p:cNvPr id="2588" name="Google Shape;2588;p135"/>
              <p:cNvSpPr/>
              <p:nvPr/>
            </p:nvSpPr>
            <p:spPr>
              <a:xfrm>
                <a:off x="22155159" y="2964166"/>
                <a:ext cx="6877800"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24" b="0" i="0" u="none" strike="noStrike" cap="none">
                    <a:solidFill>
                      <a:schemeClr val="lt1"/>
                    </a:solidFill>
                    <a:latin typeface="Arial"/>
                    <a:ea typeface="Arial"/>
                    <a:cs typeface="Arial"/>
                    <a:sym typeface="Arial"/>
                  </a:rPr>
                  <a:t>Shapes</a:t>
                </a:r>
                <a:endParaRPr sz="680"/>
              </a:p>
              <a:p>
                <a:pPr marL="0" marR="0" lvl="0" indent="0" algn="ctr" rtl="0">
                  <a:lnSpc>
                    <a:spcPct val="100000"/>
                  </a:lnSpc>
                  <a:spcBef>
                    <a:spcPts val="0"/>
                  </a:spcBef>
                  <a:spcAft>
                    <a:spcPts val="0"/>
                  </a:spcAft>
                  <a:buClr>
                    <a:schemeClr val="lt1"/>
                  </a:buClr>
                  <a:buSzPts val="900"/>
                  <a:buFont typeface="Arial"/>
                  <a:buNone/>
                </a:pPr>
                <a:r>
                  <a:rPr lang="en" sz="1224" b="0" i="0" u="none" strike="noStrike" cap="none">
                    <a:solidFill>
                      <a:schemeClr val="lt1"/>
                    </a:solidFill>
                    <a:latin typeface="Arial"/>
                    <a:ea typeface="Arial"/>
                    <a:cs typeface="Arial"/>
                    <a:sym typeface="Arial"/>
                  </a:rPr>
                  <a:t>Purple-06 #6E40C9</a:t>
                </a:r>
                <a:endParaRPr sz="680"/>
              </a:p>
            </p:txBody>
          </p:sp>
          <p:sp>
            <p:nvSpPr>
              <p:cNvPr id="2589" name="Google Shape;2589;p135"/>
              <p:cNvSpPr/>
              <p:nvPr/>
            </p:nvSpPr>
            <p:spPr>
              <a:xfrm>
                <a:off x="22155159" y="3953413"/>
                <a:ext cx="3375600"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Large title text, shapes</a:t>
                </a:r>
                <a:endParaRPr sz="680"/>
              </a:p>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Blue-04 #388BFD</a:t>
                </a:r>
                <a:endParaRPr sz="680"/>
              </a:p>
            </p:txBody>
          </p:sp>
          <p:sp>
            <p:nvSpPr>
              <p:cNvPr id="2590" name="Google Shape;2590;p135"/>
              <p:cNvSpPr/>
              <p:nvPr/>
            </p:nvSpPr>
            <p:spPr>
              <a:xfrm>
                <a:off x="25631437" y="3953413"/>
                <a:ext cx="3401700"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Shapes</a:t>
                </a:r>
                <a:endParaRPr sz="680"/>
              </a:p>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Blue-06 #1158C7</a:t>
                </a:r>
                <a:endParaRPr sz="680"/>
              </a:p>
            </p:txBody>
          </p:sp>
          <p:sp>
            <p:nvSpPr>
              <p:cNvPr id="2591" name="Google Shape;2591;p135"/>
              <p:cNvSpPr/>
              <p:nvPr/>
            </p:nvSpPr>
            <p:spPr>
              <a:xfrm>
                <a:off x="22155159" y="4942660"/>
                <a:ext cx="3375600"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Large title text, shapes</a:t>
                </a:r>
                <a:endParaRPr sz="680"/>
              </a:p>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Green-02 #56D364</a:t>
                </a:r>
                <a:endParaRPr sz="680"/>
              </a:p>
            </p:txBody>
          </p:sp>
          <p:sp>
            <p:nvSpPr>
              <p:cNvPr id="2592" name="Google Shape;2592;p135"/>
              <p:cNvSpPr/>
              <p:nvPr/>
            </p:nvSpPr>
            <p:spPr>
              <a:xfrm>
                <a:off x="25631437" y="4942660"/>
                <a:ext cx="3401700"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Shapes</a:t>
                </a:r>
                <a:endParaRPr sz="680"/>
              </a:p>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Green-04 #2EA043</a:t>
                </a:r>
                <a:endParaRPr sz="680"/>
              </a:p>
            </p:txBody>
          </p:sp>
          <p:sp>
            <p:nvSpPr>
              <p:cNvPr id="2593" name="Google Shape;2593;p135"/>
              <p:cNvSpPr/>
              <p:nvPr/>
            </p:nvSpPr>
            <p:spPr>
              <a:xfrm>
                <a:off x="22155159" y="0"/>
                <a:ext cx="6877800"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24" b="1" i="0" u="none" strike="noStrike" cap="none">
                    <a:solidFill>
                      <a:srgbClr val="0A0C10"/>
                    </a:solidFill>
                    <a:latin typeface="Arial"/>
                    <a:ea typeface="Arial"/>
                    <a:cs typeface="Arial"/>
                    <a:sym typeface="Arial"/>
                  </a:rPr>
                  <a:t>Text, Shapes</a:t>
                </a:r>
                <a:endParaRPr sz="680"/>
              </a:p>
              <a:p>
                <a:pPr marL="0" marR="0" lvl="0" indent="0" algn="ctr" rtl="0">
                  <a:lnSpc>
                    <a:spcPct val="100000"/>
                  </a:lnSpc>
                  <a:spcBef>
                    <a:spcPts val="0"/>
                  </a:spcBef>
                  <a:spcAft>
                    <a:spcPts val="0"/>
                  </a:spcAft>
                  <a:buClr>
                    <a:srgbClr val="0A0C10"/>
                  </a:buClr>
                  <a:buSzPts val="900"/>
                  <a:buFont typeface="Arial"/>
                  <a:buNone/>
                </a:pPr>
                <a:r>
                  <a:rPr lang="en" sz="1224" b="0" i="0" u="none" strike="noStrike" cap="none">
                    <a:solidFill>
                      <a:srgbClr val="0A0C10"/>
                    </a:solidFill>
                    <a:latin typeface="Arial"/>
                    <a:ea typeface="Arial"/>
                    <a:cs typeface="Arial"/>
                    <a:sym typeface="Arial"/>
                  </a:rPr>
                  <a:t>White #000000</a:t>
                </a:r>
                <a:endParaRPr sz="680"/>
              </a:p>
            </p:txBody>
          </p:sp>
          <p:sp>
            <p:nvSpPr>
              <p:cNvPr id="2594" name="Google Shape;2594;p135"/>
              <p:cNvSpPr/>
              <p:nvPr/>
            </p:nvSpPr>
            <p:spPr>
              <a:xfrm>
                <a:off x="22155159" y="986491"/>
                <a:ext cx="6877800"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24" b="1" i="0" u="none" strike="noStrike" cap="none">
                    <a:solidFill>
                      <a:schemeClr val="lt1"/>
                    </a:solidFill>
                    <a:latin typeface="Arial"/>
                    <a:ea typeface="Arial"/>
                    <a:cs typeface="Arial"/>
                    <a:sym typeface="Arial"/>
                  </a:rPr>
                  <a:t>Text, Shapes</a:t>
                </a:r>
                <a:endParaRPr sz="680"/>
              </a:p>
              <a:p>
                <a:pPr marL="0" marR="0" lvl="0" indent="0" algn="ctr" rtl="0">
                  <a:lnSpc>
                    <a:spcPct val="100000"/>
                  </a:lnSpc>
                  <a:spcBef>
                    <a:spcPts val="0"/>
                  </a:spcBef>
                  <a:spcAft>
                    <a:spcPts val="0"/>
                  </a:spcAft>
                  <a:buClr>
                    <a:schemeClr val="lt1"/>
                  </a:buClr>
                  <a:buSzPts val="900"/>
                  <a:buFont typeface="Arial"/>
                  <a:buNone/>
                </a:pPr>
                <a:r>
                  <a:rPr lang="en" sz="1224" b="0" i="0" u="none" strike="noStrike" cap="none">
                    <a:solidFill>
                      <a:schemeClr val="lt1"/>
                    </a:solidFill>
                    <a:latin typeface="Arial"/>
                    <a:ea typeface="Arial"/>
                    <a:cs typeface="Arial"/>
                    <a:sym typeface="Arial"/>
                  </a:rPr>
                  <a:t>Gray-03 #8B949E</a:t>
                </a:r>
                <a:endParaRPr sz="680"/>
              </a:p>
            </p:txBody>
          </p:sp>
          <p:sp>
            <p:nvSpPr>
              <p:cNvPr id="2595" name="Google Shape;2595;p135"/>
              <p:cNvSpPr/>
              <p:nvPr/>
            </p:nvSpPr>
            <p:spPr>
              <a:xfrm>
                <a:off x="24461005" y="5934503"/>
                <a:ext cx="1069800"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Shapes</a:t>
                </a:r>
                <a:endParaRPr sz="680"/>
              </a:p>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Indigo-04</a:t>
                </a:r>
                <a:br>
                  <a:rPr lang="en" sz="680" b="0" i="0" u="none" strike="noStrike" cap="none">
                    <a:solidFill>
                      <a:schemeClr val="lt1"/>
                    </a:solidFill>
                    <a:latin typeface="Arial"/>
                    <a:ea typeface="Arial"/>
                    <a:cs typeface="Arial"/>
                    <a:sym typeface="Arial"/>
                  </a:rPr>
                </a:br>
                <a:r>
                  <a:rPr lang="en" sz="680" b="0" i="0" u="none" strike="noStrike" cap="none">
                    <a:solidFill>
                      <a:schemeClr val="lt1"/>
                    </a:solidFill>
                    <a:latin typeface="Arial"/>
                    <a:ea typeface="Arial"/>
                    <a:cs typeface="Arial"/>
                    <a:sym typeface="Arial"/>
                  </a:rPr>
                  <a:t>#797EF9</a:t>
                </a:r>
                <a:endParaRPr sz="680"/>
              </a:p>
            </p:txBody>
          </p:sp>
          <p:sp>
            <p:nvSpPr>
              <p:cNvPr id="2596" name="Google Shape;2596;p135"/>
              <p:cNvSpPr/>
              <p:nvPr/>
            </p:nvSpPr>
            <p:spPr>
              <a:xfrm>
                <a:off x="25631437" y="5934503"/>
                <a:ext cx="1069800"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Shapes</a:t>
                </a:r>
                <a:endParaRPr sz="680"/>
              </a:p>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Indigo-06</a:t>
                </a:r>
                <a:br>
                  <a:rPr lang="en" sz="680" b="0" i="0" u="none" strike="noStrike" cap="none">
                    <a:solidFill>
                      <a:schemeClr val="lt1"/>
                    </a:solidFill>
                    <a:latin typeface="Arial"/>
                    <a:ea typeface="Arial"/>
                    <a:cs typeface="Arial"/>
                    <a:sym typeface="Arial"/>
                  </a:rPr>
                </a:br>
                <a:r>
                  <a:rPr lang="en" sz="680" b="0" i="0" u="none" strike="noStrike" cap="none">
                    <a:solidFill>
                      <a:schemeClr val="lt1"/>
                    </a:solidFill>
                    <a:latin typeface="Arial"/>
                    <a:ea typeface="Arial"/>
                    <a:cs typeface="Arial"/>
                    <a:sym typeface="Arial"/>
                  </a:rPr>
                  <a:t>#464ED1</a:t>
                </a:r>
                <a:endParaRPr sz="680"/>
              </a:p>
            </p:txBody>
          </p:sp>
          <p:sp>
            <p:nvSpPr>
              <p:cNvPr id="2597" name="Google Shape;2597;p135"/>
              <p:cNvSpPr/>
              <p:nvPr/>
            </p:nvSpPr>
            <p:spPr>
              <a:xfrm>
                <a:off x="26792725" y="5934503"/>
                <a:ext cx="1069800"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Shapes</a:t>
                </a:r>
                <a:endParaRPr sz="680"/>
              </a:p>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Teal-02</a:t>
                </a:r>
                <a:br>
                  <a:rPr lang="en" sz="680" b="0" i="0" u="none" strike="noStrike" cap="none">
                    <a:solidFill>
                      <a:schemeClr val="lt1"/>
                    </a:solidFill>
                    <a:latin typeface="Arial"/>
                    <a:ea typeface="Arial"/>
                    <a:cs typeface="Arial"/>
                    <a:sym typeface="Arial"/>
                  </a:rPr>
                </a:br>
                <a:r>
                  <a:rPr lang="en" sz="680" b="0" i="0" u="none" strike="noStrike" cap="none">
                    <a:solidFill>
                      <a:schemeClr val="lt1"/>
                    </a:solidFill>
                    <a:latin typeface="Arial"/>
                    <a:ea typeface="Arial"/>
                    <a:cs typeface="Arial"/>
                    <a:sym typeface="Arial"/>
                  </a:rPr>
                  <a:t>#57CCC5</a:t>
                </a:r>
                <a:endParaRPr sz="680"/>
              </a:p>
            </p:txBody>
          </p:sp>
          <p:sp>
            <p:nvSpPr>
              <p:cNvPr id="2598" name="Google Shape;2598;p135"/>
              <p:cNvSpPr/>
              <p:nvPr/>
            </p:nvSpPr>
            <p:spPr>
              <a:xfrm>
                <a:off x="27954013" y="5934503"/>
                <a:ext cx="1069800"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Shapes</a:t>
                </a:r>
                <a:endParaRPr sz="680"/>
              </a:p>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Teal-02</a:t>
                </a:r>
                <a:br>
                  <a:rPr lang="en" sz="680" b="0" i="0" u="none" strike="noStrike" cap="none">
                    <a:solidFill>
                      <a:schemeClr val="lt1"/>
                    </a:solidFill>
                    <a:latin typeface="Arial"/>
                    <a:ea typeface="Arial"/>
                    <a:cs typeface="Arial"/>
                    <a:sym typeface="Arial"/>
                  </a:rPr>
                </a:br>
                <a:r>
                  <a:rPr lang="en" sz="680" b="0" i="0" u="none" strike="noStrike" cap="none">
                    <a:solidFill>
                      <a:schemeClr val="lt1"/>
                    </a:solidFill>
                    <a:latin typeface="Arial"/>
                    <a:ea typeface="Arial"/>
                    <a:cs typeface="Arial"/>
                    <a:sym typeface="Arial"/>
                  </a:rPr>
                  <a:t>#2A9D9A</a:t>
                </a:r>
                <a:endParaRPr sz="680"/>
              </a:p>
            </p:txBody>
          </p:sp>
        </p:grpSp>
        <p:sp>
          <p:nvSpPr>
            <p:cNvPr id="2599" name="Google Shape;2599;p135"/>
            <p:cNvSpPr/>
            <p:nvPr/>
          </p:nvSpPr>
          <p:spPr>
            <a:xfrm>
              <a:off x="22170400" y="6711743"/>
              <a:ext cx="1069800"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Shapes</a:t>
              </a:r>
              <a:endParaRPr sz="680"/>
            </a:p>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Pink-04</a:t>
              </a:r>
              <a:br>
                <a:rPr lang="en" sz="680" b="0" i="0" u="none" strike="noStrike" cap="none">
                  <a:solidFill>
                    <a:schemeClr val="lt1"/>
                  </a:solidFill>
                  <a:latin typeface="Arial"/>
                  <a:ea typeface="Arial"/>
                  <a:cs typeface="Arial"/>
                  <a:sym typeface="Arial"/>
                </a:rPr>
              </a:br>
              <a:r>
                <a:rPr lang="en" sz="680" b="0" i="0" u="none" strike="noStrike" cap="none">
                  <a:solidFill>
                    <a:schemeClr val="lt1"/>
                  </a:solidFill>
                  <a:latin typeface="Arial"/>
                  <a:ea typeface="Arial"/>
                  <a:cs typeface="Arial"/>
                  <a:sym typeface="Arial"/>
                </a:rPr>
                <a:t>#DB61A2</a:t>
              </a:r>
              <a:endParaRPr sz="680"/>
            </a:p>
          </p:txBody>
        </p:sp>
        <p:sp>
          <p:nvSpPr>
            <p:cNvPr id="2600" name="Google Shape;2600;p135"/>
            <p:cNvSpPr/>
            <p:nvPr/>
          </p:nvSpPr>
          <p:spPr>
            <a:xfrm>
              <a:off x="23340832" y="6711743"/>
              <a:ext cx="1069800"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Shapes</a:t>
              </a:r>
              <a:endParaRPr sz="680"/>
            </a:p>
            <a:p>
              <a:pPr marL="0" marR="0" lvl="0" indent="0" algn="ctr" rtl="0">
                <a:lnSpc>
                  <a:spcPct val="100000"/>
                </a:lnSpc>
                <a:spcBef>
                  <a:spcPts val="0"/>
                </a:spcBef>
                <a:spcAft>
                  <a:spcPts val="0"/>
                </a:spcAft>
                <a:buClr>
                  <a:schemeClr val="lt1"/>
                </a:buClr>
                <a:buSzPts val="500"/>
                <a:buFont typeface="Arial"/>
                <a:buNone/>
              </a:pPr>
              <a:r>
                <a:rPr lang="en" sz="680" b="0" i="0" u="none" strike="noStrike" cap="none">
                  <a:solidFill>
                    <a:schemeClr val="lt1"/>
                  </a:solidFill>
                  <a:latin typeface="Arial"/>
                  <a:ea typeface="Arial"/>
                  <a:cs typeface="Arial"/>
                  <a:sym typeface="Arial"/>
                </a:rPr>
                <a:t>Pink-06</a:t>
              </a:r>
              <a:br>
                <a:rPr lang="en" sz="680" b="0" i="0" u="none" strike="noStrike" cap="none">
                  <a:solidFill>
                    <a:schemeClr val="lt1"/>
                  </a:solidFill>
                  <a:latin typeface="Arial"/>
                  <a:ea typeface="Arial"/>
                  <a:cs typeface="Arial"/>
                  <a:sym typeface="Arial"/>
                </a:rPr>
              </a:br>
              <a:r>
                <a:rPr lang="en" sz="680" b="0" i="0" u="none" strike="noStrike" cap="none">
                  <a:solidFill>
                    <a:schemeClr val="lt1"/>
                  </a:solidFill>
                  <a:latin typeface="Arial"/>
                  <a:ea typeface="Arial"/>
                  <a:cs typeface="Arial"/>
                  <a:sym typeface="Arial"/>
                </a:rPr>
                <a:t>#9E3670</a:t>
              </a:r>
              <a:endParaRPr sz="680"/>
            </a:p>
          </p:txBody>
        </p:sp>
      </p:grpSp>
    </p:spTree>
    <p:extLst>
      <p:ext uri="{BB962C8B-B14F-4D97-AF65-F5344CB8AC3E}">
        <p14:creationId xmlns:p14="http://schemas.microsoft.com/office/powerpoint/2010/main" val="15870535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735E8-7086-4203-B7BC-42FA69565624}"/>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CE73DD14-22FA-4E8A-BC0A-92DE779A9F4C}"/>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870F5BE4-CB3C-465E-8675-C267D5EE801B}"/>
              </a:ext>
            </a:extLst>
          </p:cNvPr>
          <p:cNvSpPr>
            <a:spLocks noGrp="1"/>
          </p:cNvSpPr>
          <p:nvPr>
            <p:ph type="dt" sz="half" idx="10"/>
          </p:nvPr>
        </p:nvSpPr>
        <p:spPr/>
        <p:txBody>
          <a:bodyPr/>
          <a:lstStyle/>
          <a:p>
            <a:fld id="{AE12D730-9CB2-4B13-8BE7-14A0B540A9F6}" type="datetimeFigureOut">
              <a:rPr lang="en-US" smtClean="0"/>
              <a:t>1/14/2025</a:t>
            </a:fld>
            <a:endParaRPr lang="en-US"/>
          </a:p>
        </p:txBody>
      </p:sp>
      <p:sp>
        <p:nvSpPr>
          <p:cNvPr id="5" name="Footer Placeholder 4">
            <a:extLst>
              <a:ext uri="{FF2B5EF4-FFF2-40B4-BE49-F238E27FC236}">
                <a16:creationId xmlns:a16="http://schemas.microsoft.com/office/drawing/2014/main" id="{534259A6-75D8-4899-9793-1578583E6C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37F4F-E82C-4961-B119-5CDAD416D279}"/>
              </a:ext>
            </a:extLst>
          </p:cNvPr>
          <p:cNvSpPr>
            <a:spLocks noGrp="1"/>
          </p:cNvSpPr>
          <p:nvPr>
            <p:ph type="sldNum" sz="quarter" idx="12"/>
          </p:nvPr>
        </p:nvSpPr>
        <p:spPr/>
        <p:txBody>
          <a:bodyPr/>
          <a:lstStyle/>
          <a:p>
            <a:fld id="{66C39D89-3167-4156-8B89-3B1CD8699095}" type="slidenum">
              <a:rPr lang="en-US" smtClean="0"/>
              <a:t>‹#›</a:t>
            </a:fld>
            <a:endParaRPr lang="en-US"/>
          </a:p>
        </p:txBody>
      </p:sp>
    </p:spTree>
    <p:extLst>
      <p:ext uri="{BB962C8B-B14F-4D97-AF65-F5344CB8AC3E}">
        <p14:creationId xmlns:p14="http://schemas.microsoft.com/office/powerpoint/2010/main" val="34974350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B3D1D-095C-4A51-90AD-74CFA07073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CCE7BA-1FDB-4B61-8236-CAD2CAF4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AD35A7-C3CA-420C-94EF-EA938CD165D0}"/>
              </a:ext>
            </a:extLst>
          </p:cNvPr>
          <p:cNvSpPr>
            <a:spLocks noGrp="1"/>
          </p:cNvSpPr>
          <p:nvPr>
            <p:ph type="dt" sz="half" idx="10"/>
          </p:nvPr>
        </p:nvSpPr>
        <p:spPr/>
        <p:txBody>
          <a:bodyPr/>
          <a:lstStyle/>
          <a:p>
            <a:fld id="{AE12D730-9CB2-4B13-8BE7-14A0B540A9F6}" type="datetimeFigureOut">
              <a:rPr lang="en-US" smtClean="0"/>
              <a:t>1/14/2025</a:t>
            </a:fld>
            <a:endParaRPr lang="en-US"/>
          </a:p>
        </p:txBody>
      </p:sp>
      <p:sp>
        <p:nvSpPr>
          <p:cNvPr id="5" name="Footer Placeholder 4">
            <a:extLst>
              <a:ext uri="{FF2B5EF4-FFF2-40B4-BE49-F238E27FC236}">
                <a16:creationId xmlns:a16="http://schemas.microsoft.com/office/drawing/2014/main" id="{2D9EB110-1BC0-4802-BBEC-43224A481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0E79B-476C-4AC0-B276-631BDDD1A507}"/>
              </a:ext>
            </a:extLst>
          </p:cNvPr>
          <p:cNvSpPr>
            <a:spLocks noGrp="1"/>
          </p:cNvSpPr>
          <p:nvPr>
            <p:ph type="sldNum" sz="quarter" idx="12"/>
          </p:nvPr>
        </p:nvSpPr>
        <p:spPr/>
        <p:txBody>
          <a:bodyPr/>
          <a:lstStyle/>
          <a:p>
            <a:fld id="{66C39D89-3167-4156-8B89-3B1CD8699095}" type="slidenum">
              <a:rPr lang="en-US" smtClean="0"/>
              <a:t>‹#›</a:t>
            </a:fld>
            <a:endParaRPr lang="en-US"/>
          </a:p>
        </p:txBody>
      </p:sp>
    </p:spTree>
    <p:extLst>
      <p:ext uri="{BB962C8B-B14F-4D97-AF65-F5344CB8AC3E}">
        <p14:creationId xmlns:p14="http://schemas.microsoft.com/office/powerpoint/2010/main" val="3478629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3A47-C8E0-43CD-B737-1E75A51A59D0}"/>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9F9229FA-407F-4CF5-BE9D-AAEB7AA5235C}"/>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8E2F48-4BCE-42B5-8C07-2AF963AECC6A}"/>
              </a:ext>
            </a:extLst>
          </p:cNvPr>
          <p:cNvSpPr>
            <a:spLocks noGrp="1"/>
          </p:cNvSpPr>
          <p:nvPr>
            <p:ph type="dt" sz="half" idx="10"/>
          </p:nvPr>
        </p:nvSpPr>
        <p:spPr/>
        <p:txBody>
          <a:bodyPr/>
          <a:lstStyle/>
          <a:p>
            <a:fld id="{AE12D730-9CB2-4B13-8BE7-14A0B540A9F6}" type="datetimeFigureOut">
              <a:rPr lang="en-US" smtClean="0"/>
              <a:t>1/14/2025</a:t>
            </a:fld>
            <a:endParaRPr lang="en-US"/>
          </a:p>
        </p:txBody>
      </p:sp>
      <p:sp>
        <p:nvSpPr>
          <p:cNvPr id="5" name="Footer Placeholder 4">
            <a:extLst>
              <a:ext uri="{FF2B5EF4-FFF2-40B4-BE49-F238E27FC236}">
                <a16:creationId xmlns:a16="http://schemas.microsoft.com/office/drawing/2014/main" id="{7F687FCC-0279-41BF-A9AD-AFDA21373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56C3E-A1BA-4A76-877B-9F1DD1604DA2}"/>
              </a:ext>
            </a:extLst>
          </p:cNvPr>
          <p:cNvSpPr>
            <a:spLocks noGrp="1"/>
          </p:cNvSpPr>
          <p:nvPr>
            <p:ph type="sldNum" sz="quarter" idx="12"/>
          </p:nvPr>
        </p:nvSpPr>
        <p:spPr/>
        <p:txBody>
          <a:bodyPr/>
          <a:lstStyle/>
          <a:p>
            <a:fld id="{66C39D89-3167-4156-8B89-3B1CD8699095}" type="slidenum">
              <a:rPr lang="en-US" smtClean="0"/>
              <a:t>‹#›</a:t>
            </a:fld>
            <a:endParaRPr lang="en-US"/>
          </a:p>
        </p:txBody>
      </p:sp>
    </p:spTree>
    <p:extLst>
      <p:ext uri="{BB962C8B-B14F-4D97-AF65-F5344CB8AC3E}">
        <p14:creationId xmlns:p14="http://schemas.microsoft.com/office/powerpoint/2010/main" val="25377329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6B095-E34A-4FFF-AE31-B908F693F2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BF374-21DE-4F28-A47F-0AF51F0B37B1}"/>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E7F16B-21A2-44C9-9D6F-CE5E33380733}"/>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F99478-B2E7-4D2B-835D-B4CB0553EAD2}"/>
              </a:ext>
            </a:extLst>
          </p:cNvPr>
          <p:cNvSpPr>
            <a:spLocks noGrp="1"/>
          </p:cNvSpPr>
          <p:nvPr>
            <p:ph type="dt" sz="half" idx="10"/>
          </p:nvPr>
        </p:nvSpPr>
        <p:spPr/>
        <p:txBody>
          <a:bodyPr/>
          <a:lstStyle/>
          <a:p>
            <a:fld id="{AE12D730-9CB2-4B13-8BE7-14A0B540A9F6}" type="datetimeFigureOut">
              <a:rPr lang="en-US" smtClean="0"/>
              <a:t>1/14/2025</a:t>
            </a:fld>
            <a:endParaRPr lang="en-US"/>
          </a:p>
        </p:txBody>
      </p:sp>
      <p:sp>
        <p:nvSpPr>
          <p:cNvPr id="6" name="Footer Placeholder 5">
            <a:extLst>
              <a:ext uri="{FF2B5EF4-FFF2-40B4-BE49-F238E27FC236}">
                <a16:creationId xmlns:a16="http://schemas.microsoft.com/office/drawing/2014/main" id="{A269C05E-146C-45BB-ADDB-8D774EE5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F04A9-E9A7-46A5-A024-EA3C198BF125}"/>
              </a:ext>
            </a:extLst>
          </p:cNvPr>
          <p:cNvSpPr>
            <a:spLocks noGrp="1"/>
          </p:cNvSpPr>
          <p:nvPr>
            <p:ph type="sldNum" sz="quarter" idx="12"/>
          </p:nvPr>
        </p:nvSpPr>
        <p:spPr/>
        <p:txBody>
          <a:bodyPr/>
          <a:lstStyle/>
          <a:p>
            <a:fld id="{66C39D89-3167-4156-8B89-3B1CD8699095}" type="slidenum">
              <a:rPr lang="en-US" smtClean="0"/>
              <a:t>‹#›</a:t>
            </a:fld>
            <a:endParaRPr lang="en-US"/>
          </a:p>
        </p:txBody>
      </p:sp>
    </p:spTree>
    <p:extLst>
      <p:ext uri="{BB962C8B-B14F-4D97-AF65-F5344CB8AC3E}">
        <p14:creationId xmlns:p14="http://schemas.microsoft.com/office/powerpoint/2010/main" val="25360927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B252E-922F-40C8-B981-84BBE3A53FCA}"/>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2843EC-EF85-4E0E-BFB9-D31AAAE002F8}"/>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54674444-54E4-41DD-A955-B8A7A7EFD79F}"/>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287666-D2E4-44DF-B827-8776274CF2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946647B3-8490-47B7-B6EB-CAACCCF42BC3}"/>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F20860-BA40-423B-826D-24AC73DEA78D}"/>
              </a:ext>
            </a:extLst>
          </p:cNvPr>
          <p:cNvSpPr>
            <a:spLocks noGrp="1"/>
          </p:cNvSpPr>
          <p:nvPr>
            <p:ph type="dt" sz="half" idx="10"/>
          </p:nvPr>
        </p:nvSpPr>
        <p:spPr/>
        <p:txBody>
          <a:bodyPr/>
          <a:lstStyle/>
          <a:p>
            <a:fld id="{AE12D730-9CB2-4B13-8BE7-14A0B540A9F6}" type="datetimeFigureOut">
              <a:rPr lang="en-US" smtClean="0"/>
              <a:t>1/14/2025</a:t>
            </a:fld>
            <a:endParaRPr lang="en-US"/>
          </a:p>
        </p:txBody>
      </p:sp>
      <p:sp>
        <p:nvSpPr>
          <p:cNvPr id="8" name="Footer Placeholder 7">
            <a:extLst>
              <a:ext uri="{FF2B5EF4-FFF2-40B4-BE49-F238E27FC236}">
                <a16:creationId xmlns:a16="http://schemas.microsoft.com/office/drawing/2014/main" id="{30AA2531-F797-49EE-BB44-982016D240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3C6236-7B05-460D-8BB6-400C16DDD6C1}"/>
              </a:ext>
            </a:extLst>
          </p:cNvPr>
          <p:cNvSpPr>
            <a:spLocks noGrp="1"/>
          </p:cNvSpPr>
          <p:nvPr>
            <p:ph type="sldNum" sz="quarter" idx="12"/>
          </p:nvPr>
        </p:nvSpPr>
        <p:spPr/>
        <p:txBody>
          <a:bodyPr/>
          <a:lstStyle/>
          <a:p>
            <a:fld id="{66C39D89-3167-4156-8B89-3B1CD8699095}" type="slidenum">
              <a:rPr lang="en-US" smtClean="0"/>
              <a:t>‹#›</a:t>
            </a:fld>
            <a:endParaRPr lang="en-US"/>
          </a:p>
        </p:txBody>
      </p:sp>
    </p:spTree>
    <p:extLst>
      <p:ext uri="{BB962C8B-B14F-4D97-AF65-F5344CB8AC3E}">
        <p14:creationId xmlns:p14="http://schemas.microsoft.com/office/powerpoint/2010/main" val="274926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E9B0-6388-454A-8310-78B61DC0E1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AE3984-6373-43F5-A4A0-BF8C25ADC3AC}"/>
              </a:ext>
            </a:extLst>
          </p:cNvPr>
          <p:cNvSpPr>
            <a:spLocks noGrp="1"/>
          </p:cNvSpPr>
          <p:nvPr>
            <p:ph type="dt" sz="half" idx="10"/>
          </p:nvPr>
        </p:nvSpPr>
        <p:spPr/>
        <p:txBody>
          <a:bodyPr/>
          <a:lstStyle/>
          <a:p>
            <a:fld id="{AE12D730-9CB2-4B13-8BE7-14A0B540A9F6}" type="datetimeFigureOut">
              <a:rPr lang="en-US" smtClean="0"/>
              <a:t>1/14/2025</a:t>
            </a:fld>
            <a:endParaRPr lang="en-US"/>
          </a:p>
        </p:txBody>
      </p:sp>
      <p:sp>
        <p:nvSpPr>
          <p:cNvPr id="4" name="Footer Placeholder 3">
            <a:extLst>
              <a:ext uri="{FF2B5EF4-FFF2-40B4-BE49-F238E27FC236}">
                <a16:creationId xmlns:a16="http://schemas.microsoft.com/office/drawing/2014/main" id="{DDBFAF7D-D172-440D-9526-CC20DDD37A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354A8-6C0B-4261-867D-C63203C5C936}"/>
              </a:ext>
            </a:extLst>
          </p:cNvPr>
          <p:cNvSpPr>
            <a:spLocks noGrp="1"/>
          </p:cNvSpPr>
          <p:nvPr>
            <p:ph type="sldNum" sz="quarter" idx="12"/>
          </p:nvPr>
        </p:nvSpPr>
        <p:spPr/>
        <p:txBody>
          <a:bodyPr/>
          <a:lstStyle/>
          <a:p>
            <a:fld id="{66C39D89-3167-4156-8B89-3B1CD8699095}" type="slidenum">
              <a:rPr lang="en-US" smtClean="0"/>
              <a:t>‹#›</a:t>
            </a:fld>
            <a:endParaRPr lang="en-US"/>
          </a:p>
        </p:txBody>
      </p:sp>
    </p:spTree>
    <p:extLst>
      <p:ext uri="{BB962C8B-B14F-4D97-AF65-F5344CB8AC3E}">
        <p14:creationId xmlns:p14="http://schemas.microsoft.com/office/powerpoint/2010/main" val="4488018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524E8E-ADAE-45B5-8BA3-4EBFA5173048}"/>
              </a:ext>
            </a:extLst>
          </p:cNvPr>
          <p:cNvSpPr>
            <a:spLocks noGrp="1"/>
          </p:cNvSpPr>
          <p:nvPr>
            <p:ph type="dt" sz="half" idx="10"/>
          </p:nvPr>
        </p:nvSpPr>
        <p:spPr/>
        <p:txBody>
          <a:bodyPr/>
          <a:lstStyle/>
          <a:p>
            <a:fld id="{AE12D730-9CB2-4B13-8BE7-14A0B540A9F6}" type="datetimeFigureOut">
              <a:rPr lang="en-US" smtClean="0"/>
              <a:t>1/14/2025</a:t>
            </a:fld>
            <a:endParaRPr lang="en-US"/>
          </a:p>
        </p:txBody>
      </p:sp>
      <p:sp>
        <p:nvSpPr>
          <p:cNvPr id="3" name="Footer Placeholder 2">
            <a:extLst>
              <a:ext uri="{FF2B5EF4-FFF2-40B4-BE49-F238E27FC236}">
                <a16:creationId xmlns:a16="http://schemas.microsoft.com/office/drawing/2014/main" id="{6211EC72-7842-4820-B493-2AE9C0BEF3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D66B48-DDED-4AAF-855D-B7E17649E95F}"/>
              </a:ext>
            </a:extLst>
          </p:cNvPr>
          <p:cNvSpPr>
            <a:spLocks noGrp="1"/>
          </p:cNvSpPr>
          <p:nvPr>
            <p:ph type="sldNum" sz="quarter" idx="12"/>
          </p:nvPr>
        </p:nvSpPr>
        <p:spPr/>
        <p:txBody>
          <a:bodyPr/>
          <a:lstStyle/>
          <a:p>
            <a:fld id="{66C39D89-3167-4156-8B89-3B1CD8699095}" type="slidenum">
              <a:rPr lang="en-US" smtClean="0"/>
              <a:t>‹#›</a:t>
            </a:fld>
            <a:endParaRPr lang="en-US"/>
          </a:p>
        </p:txBody>
      </p:sp>
    </p:spTree>
    <p:extLst>
      <p:ext uri="{BB962C8B-B14F-4D97-AF65-F5344CB8AC3E}">
        <p14:creationId xmlns:p14="http://schemas.microsoft.com/office/powerpoint/2010/main" val="182011626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E751-D220-41D8-B500-F9A30F475656}"/>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9FC4B0D2-EFC8-4FE7-A2A8-305325D48D51}"/>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F6F5E5-4068-4D42-AFE5-08591067734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16117A6-D54D-48EC-BBD1-C352EFB1C161}"/>
              </a:ext>
            </a:extLst>
          </p:cNvPr>
          <p:cNvSpPr>
            <a:spLocks noGrp="1"/>
          </p:cNvSpPr>
          <p:nvPr>
            <p:ph type="dt" sz="half" idx="10"/>
          </p:nvPr>
        </p:nvSpPr>
        <p:spPr/>
        <p:txBody>
          <a:bodyPr/>
          <a:lstStyle/>
          <a:p>
            <a:fld id="{AE12D730-9CB2-4B13-8BE7-14A0B540A9F6}" type="datetimeFigureOut">
              <a:rPr lang="en-US" smtClean="0"/>
              <a:t>1/14/2025</a:t>
            </a:fld>
            <a:endParaRPr lang="en-US"/>
          </a:p>
        </p:txBody>
      </p:sp>
      <p:sp>
        <p:nvSpPr>
          <p:cNvPr id="6" name="Footer Placeholder 5">
            <a:extLst>
              <a:ext uri="{FF2B5EF4-FFF2-40B4-BE49-F238E27FC236}">
                <a16:creationId xmlns:a16="http://schemas.microsoft.com/office/drawing/2014/main" id="{1A9BC65C-6D3F-43CD-ADF1-E38A66A70A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68D391-A27A-42A6-BBD4-63191A4233E7}"/>
              </a:ext>
            </a:extLst>
          </p:cNvPr>
          <p:cNvSpPr>
            <a:spLocks noGrp="1"/>
          </p:cNvSpPr>
          <p:nvPr>
            <p:ph type="sldNum" sz="quarter" idx="12"/>
          </p:nvPr>
        </p:nvSpPr>
        <p:spPr/>
        <p:txBody>
          <a:bodyPr/>
          <a:lstStyle/>
          <a:p>
            <a:fld id="{66C39D89-3167-4156-8B89-3B1CD8699095}" type="slidenum">
              <a:rPr lang="en-US" smtClean="0"/>
              <a:t>‹#›</a:t>
            </a:fld>
            <a:endParaRPr lang="en-US"/>
          </a:p>
        </p:txBody>
      </p:sp>
    </p:spTree>
    <p:extLst>
      <p:ext uri="{BB962C8B-B14F-4D97-AF65-F5344CB8AC3E}">
        <p14:creationId xmlns:p14="http://schemas.microsoft.com/office/powerpoint/2010/main" val="11242568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FE12-0A48-4A0C-9EF2-AFEF2E4F6F6B}"/>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EEF6DBCD-13E2-45EC-8DC0-FC464D3089A1}"/>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F70F4ECC-F473-4E97-B432-F5982F00E982}"/>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17AAA37E-5ACD-49C3-B948-E4F710934792}"/>
              </a:ext>
            </a:extLst>
          </p:cNvPr>
          <p:cNvSpPr>
            <a:spLocks noGrp="1"/>
          </p:cNvSpPr>
          <p:nvPr>
            <p:ph type="dt" sz="half" idx="10"/>
          </p:nvPr>
        </p:nvSpPr>
        <p:spPr/>
        <p:txBody>
          <a:bodyPr/>
          <a:lstStyle/>
          <a:p>
            <a:fld id="{AE12D730-9CB2-4B13-8BE7-14A0B540A9F6}" type="datetimeFigureOut">
              <a:rPr lang="en-US" smtClean="0"/>
              <a:t>1/14/2025</a:t>
            </a:fld>
            <a:endParaRPr lang="en-US"/>
          </a:p>
        </p:txBody>
      </p:sp>
      <p:sp>
        <p:nvSpPr>
          <p:cNvPr id="6" name="Footer Placeholder 5">
            <a:extLst>
              <a:ext uri="{FF2B5EF4-FFF2-40B4-BE49-F238E27FC236}">
                <a16:creationId xmlns:a16="http://schemas.microsoft.com/office/drawing/2014/main" id="{213481C6-3C3E-4641-8D76-6CB83B304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3473E4-EFB5-407F-857D-5A879893911A}"/>
              </a:ext>
            </a:extLst>
          </p:cNvPr>
          <p:cNvSpPr>
            <a:spLocks noGrp="1"/>
          </p:cNvSpPr>
          <p:nvPr>
            <p:ph type="sldNum" sz="quarter" idx="12"/>
          </p:nvPr>
        </p:nvSpPr>
        <p:spPr/>
        <p:txBody>
          <a:bodyPr/>
          <a:lstStyle/>
          <a:p>
            <a:fld id="{66C39D89-3167-4156-8B89-3B1CD8699095}" type="slidenum">
              <a:rPr lang="en-US" smtClean="0"/>
              <a:t>‹#›</a:t>
            </a:fld>
            <a:endParaRPr lang="en-US"/>
          </a:p>
        </p:txBody>
      </p:sp>
    </p:spTree>
    <p:extLst>
      <p:ext uri="{BB962C8B-B14F-4D97-AF65-F5344CB8AC3E}">
        <p14:creationId xmlns:p14="http://schemas.microsoft.com/office/powerpoint/2010/main" val="41047268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C9BD-9141-4AAF-B775-C859AF6E1E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64BF7A-8693-448D-BE97-AD8342AB3D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FD0DBD-C6FC-42CF-B045-AE780624E74C}"/>
              </a:ext>
            </a:extLst>
          </p:cNvPr>
          <p:cNvSpPr>
            <a:spLocks noGrp="1"/>
          </p:cNvSpPr>
          <p:nvPr>
            <p:ph type="dt" sz="half" idx="10"/>
          </p:nvPr>
        </p:nvSpPr>
        <p:spPr/>
        <p:txBody>
          <a:bodyPr/>
          <a:lstStyle/>
          <a:p>
            <a:fld id="{AE12D730-9CB2-4B13-8BE7-14A0B540A9F6}" type="datetimeFigureOut">
              <a:rPr lang="en-US" smtClean="0"/>
              <a:t>1/14/2025</a:t>
            </a:fld>
            <a:endParaRPr lang="en-US"/>
          </a:p>
        </p:txBody>
      </p:sp>
      <p:sp>
        <p:nvSpPr>
          <p:cNvPr id="5" name="Footer Placeholder 4">
            <a:extLst>
              <a:ext uri="{FF2B5EF4-FFF2-40B4-BE49-F238E27FC236}">
                <a16:creationId xmlns:a16="http://schemas.microsoft.com/office/drawing/2014/main" id="{D25F20B7-D326-415C-91DB-36D94CA51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16A58-6FFE-4760-9A77-A6EEFF0566A8}"/>
              </a:ext>
            </a:extLst>
          </p:cNvPr>
          <p:cNvSpPr>
            <a:spLocks noGrp="1"/>
          </p:cNvSpPr>
          <p:nvPr>
            <p:ph type="sldNum" sz="quarter" idx="12"/>
          </p:nvPr>
        </p:nvSpPr>
        <p:spPr/>
        <p:txBody>
          <a:bodyPr/>
          <a:lstStyle/>
          <a:p>
            <a:fld id="{66C39D89-3167-4156-8B89-3B1CD8699095}" type="slidenum">
              <a:rPr lang="en-US" smtClean="0"/>
              <a:t>‹#›</a:t>
            </a:fld>
            <a:endParaRPr lang="en-US"/>
          </a:p>
        </p:txBody>
      </p:sp>
    </p:spTree>
    <p:extLst>
      <p:ext uri="{BB962C8B-B14F-4D97-AF65-F5344CB8AC3E}">
        <p14:creationId xmlns:p14="http://schemas.microsoft.com/office/powerpoint/2010/main" val="42897662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84D578-F677-4BBC-9F98-3357F7F697E5}"/>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C63A9D-76D2-4CAC-9F03-C769D12EF213}"/>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F5B838-5886-4DAB-A0B7-CF12E62809B5}"/>
              </a:ext>
            </a:extLst>
          </p:cNvPr>
          <p:cNvSpPr>
            <a:spLocks noGrp="1"/>
          </p:cNvSpPr>
          <p:nvPr>
            <p:ph type="dt" sz="half" idx="10"/>
          </p:nvPr>
        </p:nvSpPr>
        <p:spPr/>
        <p:txBody>
          <a:bodyPr/>
          <a:lstStyle/>
          <a:p>
            <a:fld id="{AE12D730-9CB2-4B13-8BE7-14A0B540A9F6}" type="datetimeFigureOut">
              <a:rPr lang="en-US" smtClean="0"/>
              <a:t>1/14/2025</a:t>
            </a:fld>
            <a:endParaRPr lang="en-US"/>
          </a:p>
        </p:txBody>
      </p:sp>
      <p:sp>
        <p:nvSpPr>
          <p:cNvPr id="5" name="Footer Placeholder 4">
            <a:extLst>
              <a:ext uri="{FF2B5EF4-FFF2-40B4-BE49-F238E27FC236}">
                <a16:creationId xmlns:a16="http://schemas.microsoft.com/office/drawing/2014/main" id="{AE3321C1-3533-4E3B-BDD3-65CECEA36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E19CE-08FF-4A70-8A5F-6E52A1D72160}"/>
              </a:ext>
            </a:extLst>
          </p:cNvPr>
          <p:cNvSpPr>
            <a:spLocks noGrp="1"/>
          </p:cNvSpPr>
          <p:nvPr>
            <p:ph type="sldNum" sz="quarter" idx="12"/>
          </p:nvPr>
        </p:nvSpPr>
        <p:spPr/>
        <p:txBody>
          <a:bodyPr/>
          <a:lstStyle/>
          <a:p>
            <a:fld id="{66C39D89-3167-4156-8B89-3B1CD8699095}" type="slidenum">
              <a:rPr lang="en-US" smtClean="0"/>
              <a:t>‹#›</a:t>
            </a:fld>
            <a:endParaRPr lang="en-US"/>
          </a:p>
        </p:txBody>
      </p:sp>
    </p:spTree>
    <p:extLst>
      <p:ext uri="{BB962C8B-B14F-4D97-AF65-F5344CB8AC3E}">
        <p14:creationId xmlns:p14="http://schemas.microsoft.com/office/powerpoint/2010/main" val="311816912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5450221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96313230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 Blank 1">
  <p:cSld name="2. Blank 1">
    <p:spTree>
      <p:nvGrpSpPr>
        <p:cNvPr id="1" name="Shape 2505"/>
        <p:cNvGrpSpPr/>
        <p:nvPr/>
      </p:nvGrpSpPr>
      <p:grpSpPr>
        <a:xfrm>
          <a:off x="0" y="0"/>
          <a:ext cx="0" cy="0"/>
          <a:chOff x="0" y="0"/>
          <a:chExt cx="0" cy="0"/>
        </a:xfrm>
      </p:grpSpPr>
    </p:spTree>
    <p:extLst>
      <p:ext uri="{BB962C8B-B14F-4D97-AF65-F5344CB8AC3E}">
        <p14:creationId xmlns:p14="http://schemas.microsoft.com/office/powerpoint/2010/main" val="17641741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506"/>
        <p:cNvGrpSpPr/>
        <p:nvPr/>
      </p:nvGrpSpPr>
      <p:grpSpPr>
        <a:xfrm>
          <a:off x="0" y="0"/>
          <a:ext cx="0" cy="0"/>
          <a:chOff x="0" y="0"/>
          <a:chExt cx="0" cy="0"/>
        </a:xfrm>
      </p:grpSpPr>
      <p:sp>
        <p:nvSpPr>
          <p:cNvPr id="2507" name="Google Shape;2507;p118"/>
          <p:cNvSpPr txBox="1">
            <a:spLocks noGrp="1"/>
          </p:cNvSpPr>
          <p:nvPr>
            <p:ph type="title"/>
          </p:nvPr>
        </p:nvSpPr>
        <p:spPr>
          <a:xfrm>
            <a:off x="855008" y="372396"/>
            <a:ext cx="10726460" cy="1351989"/>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2302642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16"/>
        <p:cNvGrpSpPr/>
        <p:nvPr/>
      </p:nvGrpSpPr>
      <p:grpSpPr>
        <a:xfrm>
          <a:off x="0" y="0"/>
          <a:ext cx="0" cy="0"/>
          <a:chOff x="0" y="0"/>
          <a:chExt cx="0" cy="0"/>
        </a:xfrm>
      </p:grpSpPr>
      <p:sp>
        <p:nvSpPr>
          <p:cNvPr id="117" name="Google Shape;117;p34"/>
          <p:cNvSpPr/>
          <p:nvPr/>
        </p:nvSpPr>
        <p:spPr>
          <a:xfrm>
            <a:off x="6218237" y="0"/>
            <a:ext cx="6218238" cy="6994525"/>
          </a:xfrm>
          <a:prstGeom prst="rect">
            <a:avLst/>
          </a:prstGeom>
          <a:solidFill>
            <a:srgbClr val="FFFFFF"/>
          </a:solidFill>
          <a:ln>
            <a:noFill/>
          </a:ln>
        </p:spPr>
        <p:txBody>
          <a:bodyPr spcFirstLastPara="1" wrap="square" lIns="25906" tIns="25906" rIns="25906" bIns="25906"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632" b="0" i="0" u="none" strike="noStrike" cap="none">
              <a:solidFill>
                <a:srgbClr val="FFFFFF"/>
              </a:solidFill>
              <a:latin typeface="Helvetica Neue"/>
              <a:ea typeface="Helvetica Neue"/>
              <a:cs typeface="Helvetica Neue"/>
              <a:sym typeface="Helvetica Neue"/>
            </a:endParaRPr>
          </a:p>
        </p:txBody>
      </p:sp>
      <p:sp>
        <p:nvSpPr>
          <p:cNvPr id="118" name="Google Shape;118;p34"/>
          <p:cNvSpPr txBox="1">
            <a:spLocks noGrp="1"/>
          </p:cNvSpPr>
          <p:nvPr>
            <p:ph type="title"/>
          </p:nvPr>
        </p:nvSpPr>
        <p:spPr>
          <a:xfrm>
            <a:off x="621824" y="310868"/>
            <a:ext cx="5210834" cy="6217356"/>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Font typeface="Helvetica Neue"/>
              <a:buNone/>
              <a:defRPr sz="4080">
                <a:solidFill>
                  <a:srgbClr val="24292E"/>
                </a:solidFill>
              </a:defRPr>
            </a:lvl1pPr>
            <a:lvl2pPr lvl="1" algn="l" rtl="0">
              <a:lnSpc>
                <a:spcPct val="100000"/>
              </a:lnSpc>
              <a:spcBef>
                <a:spcPts val="0"/>
              </a:spcBef>
              <a:spcAft>
                <a:spcPts val="0"/>
              </a:spcAft>
              <a:buClr>
                <a:srgbClr val="24292E"/>
              </a:buClr>
              <a:buSzPts val="3000"/>
              <a:buNone/>
              <a:defRPr sz="4080">
                <a:solidFill>
                  <a:srgbClr val="24292E"/>
                </a:solidFill>
              </a:defRPr>
            </a:lvl2pPr>
            <a:lvl3pPr lvl="2" algn="l" rtl="0">
              <a:lnSpc>
                <a:spcPct val="100000"/>
              </a:lnSpc>
              <a:spcBef>
                <a:spcPts val="0"/>
              </a:spcBef>
              <a:spcAft>
                <a:spcPts val="0"/>
              </a:spcAft>
              <a:buClr>
                <a:srgbClr val="24292E"/>
              </a:buClr>
              <a:buSzPts val="3000"/>
              <a:buNone/>
              <a:defRPr sz="4080">
                <a:solidFill>
                  <a:srgbClr val="24292E"/>
                </a:solidFill>
              </a:defRPr>
            </a:lvl3pPr>
            <a:lvl4pPr lvl="3" algn="l" rtl="0">
              <a:lnSpc>
                <a:spcPct val="100000"/>
              </a:lnSpc>
              <a:spcBef>
                <a:spcPts val="0"/>
              </a:spcBef>
              <a:spcAft>
                <a:spcPts val="0"/>
              </a:spcAft>
              <a:buClr>
                <a:srgbClr val="24292E"/>
              </a:buClr>
              <a:buSzPts val="3000"/>
              <a:buNone/>
              <a:defRPr sz="4080">
                <a:solidFill>
                  <a:srgbClr val="24292E"/>
                </a:solidFill>
              </a:defRPr>
            </a:lvl4pPr>
            <a:lvl5pPr lvl="4" algn="l" rtl="0">
              <a:lnSpc>
                <a:spcPct val="100000"/>
              </a:lnSpc>
              <a:spcBef>
                <a:spcPts val="0"/>
              </a:spcBef>
              <a:spcAft>
                <a:spcPts val="0"/>
              </a:spcAft>
              <a:buClr>
                <a:srgbClr val="24292E"/>
              </a:buClr>
              <a:buSzPts val="3000"/>
              <a:buNone/>
              <a:defRPr sz="4080">
                <a:solidFill>
                  <a:srgbClr val="24292E"/>
                </a:solidFill>
              </a:defRPr>
            </a:lvl5pPr>
            <a:lvl6pPr lvl="5" algn="l" rtl="0">
              <a:lnSpc>
                <a:spcPct val="100000"/>
              </a:lnSpc>
              <a:spcBef>
                <a:spcPts val="0"/>
              </a:spcBef>
              <a:spcAft>
                <a:spcPts val="0"/>
              </a:spcAft>
              <a:buClr>
                <a:srgbClr val="24292E"/>
              </a:buClr>
              <a:buSzPts val="3000"/>
              <a:buNone/>
              <a:defRPr sz="4080">
                <a:solidFill>
                  <a:srgbClr val="24292E"/>
                </a:solidFill>
              </a:defRPr>
            </a:lvl6pPr>
            <a:lvl7pPr lvl="6" algn="l" rtl="0">
              <a:lnSpc>
                <a:spcPct val="100000"/>
              </a:lnSpc>
              <a:spcBef>
                <a:spcPts val="0"/>
              </a:spcBef>
              <a:spcAft>
                <a:spcPts val="0"/>
              </a:spcAft>
              <a:buClr>
                <a:srgbClr val="24292E"/>
              </a:buClr>
              <a:buSzPts val="3000"/>
              <a:buNone/>
              <a:defRPr sz="4080">
                <a:solidFill>
                  <a:srgbClr val="24292E"/>
                </a:solidFill>
              </a:defRPr>
            </a:lvl7pPr>
            <a:lvl8pPr lvl="7" algn="l" rtl="0">
              <a:lnSpc>
                <a:spcPct val="100000"/>
              </a:lnSpc>
              <a:spcBef>
                <a:spcPts val="0"/>
              </a:spcBef>
              <a:spcAft>
                <a:spcPts val="0"/>
              </a:spcAft>
              <a:buClr>
                <a:srgbClr val="24292E"/>
              </a:buClr>
              <a:buSzPts val="3000"/>
              <a:buNone/>
              <a:defRPr sz="4080">
                <a:solidFill>
                  <a:srgbClr val="24292E"/>
                </a:solidFill>
              </a:defRPr>
            </a:lvl8pPr>
            <a:lvl9pPr lvl="8" algn="l" rtl="0">
              <a:lnSpc>
                <a:spcPct val="100000"/>
              </a:lnSpc>
              <a:spcBef>
                <a:spcPts val="0"/>
              </a:spcBef>
              <a:spcAft>
                <a:spcPts val="0"/>
              </a:spcAft>
              <a:buClr>
                <a:srgbClr val="24292E"/>
              </a:buClr>
              <a:buSzPts val="3000"/>
              <a:buNone/>
              <a:defRPr sz="4080">
                <a:solidFill>
                  <a:srgbClr val="24292E"/>
                </a:solidFill>
              </a:defRPr>
            </a:lvl9pPr>
          </a:lstStyle>
          <a:p>
            <a:endParaRPr/>
          </a:p>
        </p:txBody>
      </p:sp>
      <p:sp>
        <p:nvSpPr>
          <p:cNvPr id="119" name="Google Shape;119;p34"/>
          <p:cNvSpPr txBox="1">
            <a:spLocks noGrp="1"/>
          </p:cNvSpPr>
          <p:nvPr>
            <p:ph type="body" idx="1"/>
          </p:nvPr>
        </p:nvSpPr>
        <p:spPr>
          <a:xfrm>
            <a:off x="6840061" y="310868"/>
            <a:ext cx="5086388" cy="6217356"/>
          </a:xfrm>
          <a:prstGeom prst="rect">
            <a:avLst/>
          </a:prstGeom>
          <a:noFill/>
          <a:ln>
            <a:noFill/>
          </a:ln>
        </p:spPr>
        <p:txBody>
          <a:bodyPr spcFirstLastPara="1" wrap="square" lIns="19050" tIns="19050" rIns="19050" bIns="19050" anchor="ctr" anchorCtr="0">
            <a:noAutofit/>
          </a:bodyPr>
          <a:lstStyle>
            <a:lvl1pPr marL="621746" lvl="0" indent="-466310" algn="l" rtl="0">
              <a:lnSpc>
                <a:spcPct val="100000"/>
              </a:lnSpc>
              <a:spcBef>
                <a:spcPts val="0"/>
              </a:spcBef>
              <a:spcAft>
                <a:spcPts val="0"/>
              </a:spcAft>
              <a:buClr>
                <a:srgbClr val="24292E"/>
              </a:buClr>
              <a:buSzPts val="1800"/>
              <a:buFont typeface="Helvetica Neue"/>
              <a:buChar char="●"/>
              <a:defRPr sz="2448">
                <a:solidFill>
                  <a:srgbClr val="24292E"/>
                </a:solidFill>
              </a:defRPr>
            </a:lvl1pPr>
            <a:lvl2pPr marL="1243493" lvl="1" indent="-466310" algn="l" rtl="0">
              <a:lnSpc>
                <a:spcPct val="100000"/>
              </a:lnSpc>
              <a:spcBef>
                <a:spcPts val="544"/>
              </a:spcBef>
              <a:spcAft>
                <a:spcPts val="0"/>
              </a:spcAft>
              <a:buClr>
                <a:srgbClr val="24292E"/>
              </a:buClr>
              <a:buSzPts val="1800"/>
              <a:buFont typeface="Helvetica Neue"/>
              <a:buChar char="○"/>
              <a:defRPr sz="2448">
                <a:solidFill>
                  <a:srgbClr val="24292E"/>
                </a:solidFill>
              </a:defRPr>
            </a:lvl2pPr>
            <a:lvl3pPr marL="1865239" lvl="2" indent="-466310" algn="l" rtl="0">
              <a:lnSpc>
                <a:spcPct val="100000"/>
              </a:lnSpc>
              <a:spcBef>
                <a:spcPts val="544"/>
              </a:spcBef>
              <a:spcAft>
                <a:spcPts val="0"/>
              </a:spcAft>
              <a:buClr>
                <a:srgbClr val="24292E"/>
              </a:buClr>
              <a:buSzPts val="1800"/>
              <a:buFont typeface="Helvetica Neue"/>
              <a:buChar char="■"/>
              <a:defRPr sz="2448">
                <a:solidFill>
                  <a:srgbClr val="24292E"/>
                </a:solidFill>
              </a:defRPr>
            </a:lvl3pPr>
            <a:lvl4pPr marL="2486985" lvl="3" indent="-466310" algn="l" rtl="0">
              <a:lnSpc>
                <a:spcPct val="100000"/>
              </a:lnSpc>
              <a:spcBef>
                <a:spcPts val="544"/>
              </a:spcBef>
              <a:spcAft>
                <a:spcPts val="0"/>
              </a:spcAft>
              <a:buClr>
                <a:srgbClr val="24292E"/>
              </a:buClr>
              <a:buSzPts val="1800"/>
              <a:buFont typeface="Helvetica Neue"/>
              <a:buChar char="●"/>
              <a:defRPr sz="2448">
                <a:solidFill>
                  <a:srgbClr val="24292E"/>
                </a:solidFill>
              </a:defRPr>
            </a:lvl4pPr>
            <a:lvl5pPr marL="3108731" lvl="4" indent="-466310" algn="l" rtl="0">
              <a:lnSpc>
                <a:spcPct val="100000"/>
              </a:lnSpc>
              <a:spcBef>
                <a:spcPts val="544"/>
              </a:spcBef>
              <a:spcAft>
                <a:spcPts val="0"/>
              </a:spcAft>
              <a:buClr>
                <a:srgbClr val="24292E"/>
              </a:buClr>
              <a:buSzPts val="1800"/>
              <a:buFont typeface="Helvetica Neue"/>
              <a:buChar char="○"/>
              <a:defRPr sz="2448">
                <a:solidFill>
                  <a:srgbClr val="24292E"/>
                </a:solidFill>
              </a:defRPr>
            </a:lvl5pPr>
            <a:lvl6pPr marL="3730478" lvl="5" indent="-466310" algn="l" rtl="0">
              <a:lnSpc>
                <a:spcPct val="100000"/>
              </a:lnSpc>
              <a:spcBef>
                <a:spcPts val="544"/>
              </a:spcBef>
              <a:spcAft>
                <a:spcPts val="0"/>
              </a:spcAft>
              <a:buClr>
                <a:srgbClr val="24292E"/>
              </a:buClr>
              <a:buSzPts val="1800"/>
              <a:buChar char="■"/>
              <a:defRPr sz="2448">
                <a:solidFill>
                  <a:srgbClr val="24292E"/>
                </a:solidFill>
              </a:defRPr>
            </a:lvl6pPr>
            <a:lvl7pPr marL="4352224" lvl="6" indent="-466310" algn="l" rtl="0">
              <a:lnSpc>
                <a:spcPct val="100000"/>
              </a:lnSpc>
              <a:spcBef>
                <a:spcPts val="544"/>
              </a:spcBef>
              <a:spcAft>
                <a:spcPts val="0"/>
              </a:spcAft>
              <a:buClr>
                <a:srgbClr val="24292E"/>
              </a:buClr>
              <a:buSzPts val="1800"/>
              <a:buChar char="●"/>
              <a:defRPr sz="2448">
                <a:solidFill>
                  <a:srgbClr val="24292E"/>
                </a:solidFill>
              </a:defRPr>
            </a:lvl7pPr>
            <a:lvl8pPr marL="4973970" lvl="7" indent="-466310" algn="l" rtl="0">
              <a:lnSpc>
                <a:spcPct val="100000"/>
              </a:lnSpc>
              <a:spcBef>
                <a:spcPts val="544"/>
              </a:spcBef>
              <a:spcAft>
                <a:spcPts val="0"/>
              </a:spcAft>
              <a:buClr>
                <a:srgbClr val="24292E"/>
              </a:buClr>
              <a:buSzPts val="1800"/>
              <a:buChar char="○"/>
              <a:defRPr sz="2448">
                <a:solidFill>
                  <a:srgbClr val="24292E"/>
                </a:solidFill>
              </a:defRPr>
            </a:lvl8pPr>
            <a:lvl9pPr marL="5595717" lvl="8" indent="-466310" algn="l" rtl="0">
              <a:lnSpc>
                <a:spcPct val="100000"/>
              </a:lnSpc>
              <a:spcBef>
                <a:spcPts val="544"/>
              </a:spcBef>
              <a:spcAft>
                <a:spcPts val="544"/>
              </a:spcAft>
              <a:buClr>
                <a:srgbClr val="24292E"/>
              </a:buClr>
              <a:buSzPts val="1800"/>
              <a:buChar char="■"/>
              <a:defRPr sz="2448">
                <a:solidFill>
                  <a:srgbClr val="24292E"/>
                </a:solidFill>
              </a:defRPr>
            </a:lvl9pPr>
          </a:lstStyle>
          <a:p>
            <a:endParaRPr/>
          </a:p>
        </p:txBody>
      </p:sp>
    </p:spTree>
    <p:extLst>
      <p:ext uri="{BB962C8B-B14F-4D97-AF65-F5344CB8AC3E}">
        <p14:creationId xmlns:p14="http://schemas.microsoft.com/office/powerpoint/2010/main" val="17618455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8. Timeline (up to 5 dates) ">
  <p:cSld name="38. Timeline (up to 5 dates) ">
    <p:bg>
      <p:bgPr>
        <a:solidFill>
          <a:schemeClr val="lt1"/>
        </a:solidFill>
        <a:effectLst/>
      </p:bgPr>
    </p:bg>
    <p:spTree>
      <p:nvGrpSpPr>
        <p:cNvPr id="1" name="Shape 464"/>
        <p:cNvGrpSpPr/>
        <p:nvPr/>
      </p:nvGrpSpPr>
      <p:grpSpPr>
        <a:xfrm>
          <a:off x="0" y="0"/>
          <a:ext cx="0" cy="0"/>
          <a:chOff x="0" y="0"/>
          <a:chExt cx="0" cy="0"/>
        </a:xfrm>
      </p:grpSpPr>
      <p:sp>
        <p:nvSpPr>
          <p:cNvPr id="465" name="Google Shape;465;p39"/>
          <p:cNvSpPr/>
          <p:nvPr/>
        </p:nvSpPr>
        <p:spPr>
          <a:xfrm>
            <a:off x="621824" y="3325714"/>
            <a:ext cx="11192828" cy="24886"/>
          </a:xfrm>
          <a:prstGeom prst="roundRect">
            <a:avLst>
              <a:gd name="adj" fmla="val 50000"/>
            </a:avLst>
          </a:prstGeom>
          <a:gradFill>
            <a:gsLst>
              <a:gs pos="0">
                <a:schemeClr val="accent1"/>
              </a:gs>
              <a:gs pos="25000">
                <a:schemeClr val="accent2"/>
              </a:gs>
              <a:gs pos="50000">
                <a:schemeClr val="accent3"/>
              </a:gs>
              <a:gs pos="75000">
                <a:schemeClr val="accent4"/>
              </a:gs>
              <a:gs pos="100000">
                <a:schemeClr val="accent6"/>
              </a:gs>
            </a:gsLst>
            <a:lin ang="0" scaled="0"/>
          </a:gradFill>
          <a:ln>
            <a:noFill/>
          </a:ln>
        </p:spPr>
        <p:txBody>
          <a:bodyPr spcFirstLastPara="1" wrap="square" lIns="124327" tIns="124327" rIns="124327" bIns="124327" anchor="ctr" anchorCtr="0">
            <a:noAutofit/>
          </a:bodyPr>
          <a:lstStyle/>
          <a:p>
            <a:pPr marL="0" lvl="0" indent="0" algn="l" rtl="0">
              <a:spcBef>
                <a:spcPts val="0"/>
              </a:spcBef>
              <a:spcAft>
                <a:spcPts val="0"/>
              </a:spcAft>
              <a:buNone/>
            </a:pPr>
            <a:endParaRPr sz="2448"/>
          </a:p>
        </p:txBody>
      </p:sp>
      <p:sp>
        <p:nvSpPr>
          <p:cNvPr id="466" name="Google Shape;466;p39"/>
          <p:cNvSpPr txBox="1">
            <a:spLocks noGrp="1"/>
          </p:cNvSpPr>
          <p:nvPr>
            <p:ph type="ctrTitle"/>
          </p:nvPr>
        </p:nvSpPr>
        <p:spPr>
          <a:xfrm>
            <a:off x="492277" y="409595"/>
            <a:ext cx="9925515" cy="1587384"/>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4896"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467" name="Google Shape;467;p39"/>
          <p:cNvSpPr txBox="1">
            <a:spLocks noGrp="1"/>
          </p:cNvSpPr>
          <p:nvPr>
            <p:ph type="subTitle" idx="1"/>
          </p:nvPr>
        </p:nvSpPr>
        <p:spPr>
          <a:xfrm>
            <a:off x="492277" y="2577102"/>
            <a:ext cx="1770810"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468" name="Google Shape;468;p39"/>
          <p:cNvSpPr txBox="1">
            <a:spLocks noGrp="1"/>
          </p:cNvSpPr>
          <p:nvPr>
            <p:ph type="subTitle" idx="2"/>
          </p:nvPr>
        </p:nvSpPr>
        <p:spPr>
          <a:xfrm>
            <a:off x="492277" y="3516233"/>
            <a:ext cx="1770810" cy="1177789"/>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904">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69" name="Google Shape;469;p39"/>
          <p:cNvSpPr txBox="1">
            <a:spLocks noGrp="1"/>
          </p:cNvSpPr>
          <p:nvPr>
            <p:ph type="subTitle" idx="3"/>
          </p:nvPr>
        </p:nvSpPr>
        <p:spPr>
          <a:xfrm>
            <a:off x="492277" y="4550011"/>
            <a:ext cx="1770810"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9pPr>
          </a:lstStyle>
          <a:p>
            <a:endParaRPr/>
          </a:p>
        </p:txBody>
      </p:sp>
      <p:sp>
        <p:nvSpPr>
          <p:cNvPr id="470" name="Google Shape;470;p39"/>
          <p:cNvSpPr txBox="1">
            <a:spLocks noGrp="1"/>
          </p:cNvSpPr>
          <p:nvPr>
            <p:ph type="subTitle" idx="4"/>
          </p:nvPr>
        </p:nvSpPr>
        <p:spPr>
          <a:xfrm>
            <a:off x="2866143" y="2577102"/>
            <a:ext cx="1770810"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471" name="Google Shape;471;p39"/>
          <p:cNvSpPr txBox="1">
            <a:spLocks noGrp="1"/>
          </p:cNvSpPr>
          <p:nvPr>
            <p:ph type="subTitle" idx="5"/>
          </p:nvPr>
        </p:nvSpPr>
        <p:spPr>
          <a:xfrm>
            <a:off x="2866143" y="3516233"/>
            <a:ext cx="1770810" cy="1177789"/>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904">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72" name="Google Shape;472;p39"/>
          <p:cNvSpPr txBox="1">
            <a:spLocks noGrp="1"/>
          </p:cNvSpPr>
          <p:nvPr>
            <p:ph type="subTitle" idx="6"/>
          </p:nvPr>
        </p:nvSpPr>
        <p:spPr>
          <a:xfrm>
            <a:off x="2866143" y="4550011"/>
            <a:ext cx="1770810"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9pPr>
          </a:lstStyle>
          <a:p>
            <a:endParaRPr/>
          </a:p>
        </p:txBody>
      </p:sp>
      <p:sp>
        <p:nvSpPr>
          <p:cNvPr id="473" name="Google Shape;473;p39"/>
          <p:cNvSpPr txBox="1">
            <a:spLocks noGrp="1"/>
          </p:cNvSpPr>
          <p:nvPr>
            <p:ph type="subTitle" idx="7"/>
          </p:nvPr>
        </p:nvSpPr>
        <p:spPr>
          <a:xfrm>
            <a:off x="5240008" y="2577102"/>
            <a:ext cx="1770810"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474" name="Google Shape;474;p39"/>
          <p:cNvSpPr txBox="1">
            <a:spLocks noGrp="1"/>
          </p:cNvSpPr>
          <p:nvPr>
            <p:ph type="subTitle" idx="8"/>
          </p:nvPr>
        </p:nvSpPr>
        <p:spPr>
          <a:xfrm>
            <a:off x="5240008" y="3516233"/>
            <a:ext cx="1770810" cy="1177789"/>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904">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75" name="Google Shape;475;p39"/>
          <p:cNvSpPr txBox="1">
            <a:spLocks noGrp="1"/>
          </p:cNvSpPr>
          <p:nvPr>
            <p:ph type="subTitle" idx="9"/>
          </p:nvPr>
        </p:nvSpPr>
        <p:spPr>
          <a:xfrm>
            <a:off x="5240008" y="4550011"/>
            <a:ext cx="1770810"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9pPr>
          </a:lstStyle>
          <a:p>
            <a:endParaRPr/>
          </a:p>
        </p:txBody>
      </p:sp>
      <p:sp>
        <p:nvSpPr>
          <p:cNvPr id="476" name="Google Shape;476;p39"/>
          <p:cNvSpPr txBox="1">
            <a:spLocks noGrp="1"/>
          </p:cNvSpPr>
          <p:nvPr>
            <p:ph type="subTitle" idx="13"/>
          </p:nvPr>
        </p:nvSpPr>
        <p:spPr>
          <a:xfrm>
            <a:off x="7613873" y="2577102"/>
            <a:ext cx="1770810"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477" name="Google Shape;477;p39"/>
          <p:cNvSpPr txBox="1">
            <a:spLocks noGrp="1"/>
          </p:cNvSpPr>
          <p:nvPr>
            <p:ph type="subTitle" idx="14"/>
          </p:nvPr>
        </p:nvSpPr>
        <p:spPr>
          <a:xfrm>
            <a:off x="7613873" y="3516233"/>
            <a:ext cx="1770810" cy="1177789"/>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904">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78" name="Google Shape;478;p39"/>
          <p:cNvSpPr txBox="1">
            <a:spLocks noGrp="1"/>
          </p:cNvSpPr>
          <p:nvPr>
            <p:ph type="subTitle" idx="15"/>
          </p:nvPr>
        </p:nvSpPr>
        <p:spPr>
          <a:xfrm>
            <a:off x="7613873" y="4550011"/>
            <a:ext cx="1770810"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9pPr>
          </a:lstStyle>
          <a:p>
            <a:endParaRPr/>
          </a:p>
        </p:txBody>
      </p:sp>
      <p:sp>
        <p:nvSpPr>
          <p:cNvPr id="479" name="Google Shape;479;p39"/>
          <p:cNvSpPr txBox="1">
            <a:spLocks noGrp="1"/>
          </p:cNvSpPr>
          <p:nvPr>
            <p:ph type="subTitle" idx="16"/>
          </p:nvPr>
        </p:nvSpPr>
        <p:spPr>
          <a:xfrm>
            <a:off x="9987738" y="2577102"/>
            <a:ext cx="1770810"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480" name="Google Shape;480;p39"/>
          <p:cNvSpPr txBox="1">
            <a:spLocks noGrp="1"/>
          </p:cNvSpPr>
          <p:nvPr>
            <p:ph type="subTitle" idx="17"/>
          </p:nvPr>
        </p:nvSpPr>
        <p:spPr>
          <a:xfrm>
            <a:off x="9987738" y="3516233"/>
            <a:ext cx="1770810" cy="1177789"/>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Inter"/>
              <a:buNone/>
              <a:defRPr sz="1904">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81" name="Google Shape;481;p39"/>
          <p:cNvSpPr txBox="1">
            <a:spLocks noGrp="1"/>
          </p:cNvSpPr>
          <p:nvPr>
            <p:ph type="subTitle" idx="18"/>
          </p:nvPr>
        </p:nvSpPr>
        <p:spPr>
          <a:xfrm>
            <a:off x="9987738" y="4550011"/>
            <a:ext cx="1770810"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632">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300666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One image">
  <p:cSld name="19. One image">
    <p:spTree>
      <p:nvGrpSpPr>
        <p:cNvPr id="1" name="Shape 162"/>
        <p:cNvGrpSpPr/>
        <p:nvPr/>
      </p:nvGrpSpPr>
      <p:grpSpPr>
        <a:xfrm>
          <a:off x="0" y="0"/>
          <a:ext cx="0" cy="0"/>
          <a:chOff x="0" y="0"/>
          <a:chExt cx="0" cy="0"/>
        </a:xfrm>
      </p:grpSpPr>
      <p:sp>
        <p:nvSpPr>
          <p:cNvPr id="163" name="Google Shape;163;p20"/>
          <p:cNvSpPr/>
          <p:nvPr/>
        </p:nvSpPr>
        <p:spPr>
          <a:xfrm>
            <a:off x="8433485" y="0"/>
            <a:ext cx="4003092" cy="6994525"/>
          </a:xfrm>
          <a:prstGeom prst="rect">
            <a:avLst/>
          </a:prstGeom>
          <a:solidFill>
            <a:schemeClr val="dk2"/>
          </a:solidFill>
          <a:ln>
            <a:noFill/>
          </a:ln>
        </p:spPr>
        <p:txBody>
          <a:bodyPr spcFirstLastPara="1" wrap="square" lIns="124327" tIns="124327" rIns="124327" bIns="124327" anchor="ctr" anchorCtr="0">
            <a:noAutofit/>
          </a:bodyPr>
          <a:lstStyle/>
          <a:p>
            <a:pPr marL="0" lvl="0" indent="0" algn="l" rtl="0">
              <a:spcBef>
                <a:spcPts val="0"/>
              </a:spcBef>
              <a:spcAft>
                <a:spcPts val="0"/>
              </a:spcAft>
              <a:buNone/>
            </a:pPr>
            <a:endParaRPr sz="2448"/>
          </a:p>
        </p:txBody>
      </p:sp>
      <p:sp>
        <p:nvSpPr>
          <p:cNvPr id="164" name="Google Shape;164;p20"/>
          <p:cNvSpPr txBox="1">
            <a:spLocks noGrp="1"/>
          </p:cNvSpPr>
          <p:nvPr>
            <p:ph type="ctrTitle"/>
          </p:nvPr>
        </p:nvSpPr>
        <p:spPr>
          <a:xfrm>
            <a:off x="632670" y="1627024"/>
            <a:ext cx="4536376" cy="2225846"/>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4896"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65" name="Google Shape;165;p20"/>
          <p:cNvSpPr txBox="1">
            <a:spLocks noGrp="1"/>
          </p:cNvSpPr>
          <p:nvPr>
            <p:ph type="subTitle" idx="1"/>
          </p:nvPr>
        </p:nvSpPr>
        <p:spPr>
          <a:xfrm>
            <a:off x="632671" y="3956493"/>
            <a:ext cx="4611859" cy="1677952"/>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1pPr>
            <a:lvl2pPr lvl="1"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2pPr>
            <a:lvl3pPr lvl="2"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3pPr>
            <a:lvl4pPr lvl="3"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4pPr>
            <a:lvl5pPr lvl="4"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5pPr>
            <a:lvl6pPr lvl="5"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6pPr>
            <a:lvl7pPr lvl="6"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7pPr>
            <a:lvl8pPr lvl="7"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8pPr>
            <a:lvl9pPr lvl="8"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9pPr>
          </a:lstStyle>
          <a:p>
            <a:endParaRPr/>
          </a:p>
        </p:txBody>
      </p:sp>
      <p:pic>
        <p:nvPicPr>
          <p:cNvPr id="166" name="Google Shape;166;p20"/>
          <p:cNvPicPr preferRelativeResize="0"/>
          <p:nvPr/>
        </p:nvPicPr>
        <p:blipFill>
          <a:blip r:embed="rId2">
            <a:alphaModFix/>
          </a:blip>
          <a:stretch>
            <a:fillRect/>
          </a:stretch>
        </p:blipFill>
        <p:spPr>
          <a:xfrm rot="5400000">
            <a:off x="5747686" y="95095"/>
            <a:ext cx="8600674" cy="5198185"/>
          </a:xfrm>
          <a:prstGeom prst="rect">
            <a:avLst/>
          </a:prstGeom>
          <a:noFill/>
          <a:ln>
            <a:noFill/>
          </a:ln>
        </p:spPr>
      </p:pic>
      <p:sp>
        <p:nvSpPr>
          <p:cNvPr id="167" name="Google Shape;167;p20"/>
          <p:cNvSpPr>
            <a:spLocks noGrp="1"/>
          </p:cNvSpPr>
          <p:nvPr>
            <p:ph type="pic" idx="2"/>
          </p:nvPr>
        </p:nvSpPr>
        <p:spPr>
          <a:xfrm>
            <a:off x="5952416" y="1010326"/>
            <a:ext cx="4974590" cy="4973884"/>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114300" dist="190500" dir="6960000" algn="bl" rotWithShape="0">
              <a:srgbClr val="000000">
                <a:alpha val="21000"/>
              </a:srgbClr>
            </a:outerShdw>
          </a:effectLst>
        </p:spPr>
      </p:sp>
    </p:spTree>
    <p:extLst>
      <p:ext uri="{BB962C8B-B14F-4D97-AF65-F5344CB8AC3E}">
        <p14:creationId xmlns:p14="http://schemas.microsoft.com/office/powerpoint/2010/main" val="15421670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1. Two images">
  <p:cSld name="21. Two images">
    <p:spTree>
      <p:nvGrpSpPr>
        <p:cNvPr id="1" name="Shape 174"/>
        <p:cNvGrpSpPr/>
        <p:nvPr/>
      </p:nvGrpSpPr>
      <p:grpSpPr>
        <a:xfrm>
          <a:off x="0" y="0"/>
          <a:ext cx="0" cy="0"/>
          <a:chOff x="0" y="0"/>
          <a:chExt cx="0" cy="0"/>
        </a:xfrm>
      </p:grpSpPr>
      <p:sp>
        <p:nvSpPr>
          <p:cNvPr id="175" name="Google Shape;175;p22"/>
          <p:cNvSpPr/>
          <p:nvPr/>
        </p:nvSpPr>
        <p:spPr>
          <a:xfrm>
            <a:off x="4780270" y="0"/>
            <a:ext cx="7656511" cy="6994525"/>
          </a:xfrm>
          <a:prstGeom prst="rect">
            <a:avLst/>
          </a:prstGeom>
          <a:solidFill>
            <a:schemeClr val="dk2"/>
          </a:solidFill>
          <a:ln>
            <a:noFill/>
          </a:ln>
        </p:spPr>
        <p:txBody>
          <a:bodyPr spcFirstLastPara="1" wrap="square" lIns="124327" tIns="124327" rIns="124327" bIns="124327" anchor="ctr" anchorCtr="0">
            <a:noAutofit/>
          </a:bodyPr>
          <a:lstStyle/>
          <a:p>
            <a:pPr marL="0" lvl="0" indent="0" algn="l" rtl="0">
              <a:spcBef>
                <a:spcPts val="0"/>
              </a:spcBef>
              <a:spcAft>
                <a:spcPts val="0"/>
              </a:spcAft>
              <a:buNone/>
            </a:pPr>
            <a:endParaRPr sz="2448"/>
          </a:p>
        </p:txBody>
      </p:sp>
      <p:sp>
        <p:nvSpPr>
          <p:cNvPr id="176" name="Google Shape;176;p22"/>
          <p:cNvSpPr>
            <a:spLocks noGrp="1"/>
          </p:cNvSpPr>
          <p:nvPr>
            <p:ph type="pic" idx="2"/>
          </p:nvPr>
        </p:nvSpPr>
        <p:spPr>
          <a:xfrm>
            <a:off x="5334809" y="992596"/>
            <a:ext cx="3060972" cy="273865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85725" dist="200025" dir="5400000" algn="bl" rotWithShape="0">
              <a:srgbClr val="000000">
                <a:alpha val="50000"/>
              </a:srgbClr>
            </a:outerShdw>
          </a:effectLst>
        </p:spPr>
      </p:sp>
      <p:sp>
        <p:nvSpPr>
          <p:cNvPr id="177" name="Google Shape;177;p22"/>
          <p:cNvSpPr>
            <a:spLocks noGrp="1"/>
          </p:cNvSpPr>
          <p:nvPr>
            <p:ph type="pic" idx="3"/>
          </p:nvPr>
        </p:nvSpPr>
        <p:spPr>
          <a:xfrm>
            <a:off x="8821279" y="992594"/>
            <a:ext cx="3060972" cy="2738655"/>
          </a:xfrm>
          <a:prstGeom prst="roundRect">
            <a:avLst>
              <a:gd name="adj" fmla="val 3419"/>
            </a:avLst>
          </a:prstGeom>
          <a:solidFill>
            <a:schemeClr val="dk1"/>
          </a:solidFill>
          <a:ln w="9525" cap="flat" cmpd="sng">
            <a:solidFill>
              <a:schemeClr val="dk1"/>
            </a:solidFill>
            <a:prstDash val="solid"/>
            <a:round/>
            <a:headEnd type="none" w="sm" len="sm"/>
            <a:tailEnd type="none" w="sm" len="sm"/>
          </a:ln>
          <a:effectLst>
            <a:outerShdw blurRad="85725" dist="200025" dir="5400000" algn="bl" rotWithShape="0">
              <a:srgbClr val="000000">
                <a:alpha val="50000"/>
              </a:srgbClr>
            </a:outerShdw>
          </a:effectLst>
        </p:spPr>
      </p:sp>
      <p:sp>
        <p:nvSpPr>
          <p:cNvPr id="178" name="Google Shape;178;p22"/>
          <p:cNvSpPr txBox="1">
            <a:spLocks noGrp="1"/>
          </p:cNvSpPr>
          <p:nvPr>
            <p:ph type="subTitle" idx="1"/>
          </p:nvPr>
        </p:nvSpPr>
        <p:spPr>
          <a:xfrm>
            <a:off x="5334805" y="4973885"/>
            <a:ext cx="3060972"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2176">
                <a:latin typeface="Inter"/>
                <a:ea typeface="Inter"/>
                <a:cs typeface="Inter"/>
                <a:sym typeface="Inter"/>
              </a:defRPr>
            </a:lvl1pPr>
            <a:lvl2pPr lvl="1" rtl="0">
              <a:spcBef>
                <a:spcPts val="0"/>
              </a:spcBef>
              <a:spcAft>
                <a:spcPts val="0"/>
              </a:spcAft>
              <a:buSzPts val="1600"/>
              <a:buFont typeface="Inter"/>
              <a:buNone/>
              <a:defRPr sz="2176">
                <a:latin typeface="Inter"/>
                <a:ea typeface="Inter"/>
                <a:cs typeface="Inter"/>
                <a:sym typeface="Inter"/>
              </a:defRPr>
            </a:lvl2pPr>
            <a:lvl3pPr lvl="2" rtl="0">
              <a:spcBef>
                <a:spcPts val="0"/>
              </a:spcBef>
              <a:spcAft>
                <a:spcPts val="0"/>
              </a:spcAft>
              <a:buSzPts val="1600"/>
              <a:buFont typeface="Inter"/>
              <a:buNone/>
              <a:defRPr sz="2176">
                <a:latin typeface="Inter"/>
                <a:ea typeface="Inter"/>
                <a:cs typeface="Inter"/>
                <a:sym typeface="Inter"/>
              </a:defRPr>
            </a:lvl3pPr>
            <a:lvl4pPr lvl="3" rtl="0">
              <a:spcBef>
                <a:spcPts val="0"/>
              </a:spcBef>
              <a:spcAft>
                <a:spcPts val="0"/>
              </a:spcAft>
              <a:buSzPts val="1600"/>
              <a:buFont typeface="Inter"/>
              <a:buNone/>
              <a:defRPr sz="2176">
                <a:latin typeface="Inter"/>
                <a:ea typeface="Inter"/>
                <a:cs typeface="Inter"/>
                <a:sym typeface="Inter"/>
              </a:defRPr>
            </a:lvl4pPr>
            <a:lvl5pPr lvl="4" rtl="0">
              <a:spcBef>
                <a:spcPts val="0"/>
              </a:spcBef>
              <a:spcAft>
                <a:spcPts val="0"/>
              </a:spcAft>
              <a:buSzPts val="1600"/>
              <a:buFont typeface="Inter"/>
              <a:buNone/>
              <a:defRPr sz="2176">
                <a:latin typeface="Inter"/>
                <a:ea typeface="Inter"/>
                <a:cs typeface="Inter"/>
                <a:sym typeface="Inter"/>
              </a:defRPr>
            </a:lvl5pPr>
            <a:lvl6pPr lvl="5" rtl="0">
              <a:spcBef>
                <a:spcPts val="0"/>
              </a:spcBef>
              <a:spcAft>
                <a:spcPts val="0"/>
              </a:spcAft>
              <a:buSzPts val="1600"/>
              <a:buFont typeface="Inter"/>
              <a:buNone/>
              <a:defRPr sz="2176">
                <a:latin typeface="Inter"/>
                <a:ea typeface="Inter"/>
                <a:cs typeface="Inter"/>
                <a:sym typeface="Inter"/>
              </a:defRPr>
            </a:lvl6pPr>
            <a:lvl7pPr lvl="6" rtl="0">
              <a:spcBef>
                <a:spcPts val="0"/>
              </a:spcBef>
              <a:spcAft>
                <a:spcPts val="0"/>
              </a:spcAft>
              <a:buSzPts val="1600"/>
              <a:buFont typeface="Inter"/>
              <a:buNone/>
              <a:defRPr sz="2176">
                <a:latin typeface="Inter"/>
                <a:ea typeface="Inter"/>
                <a:cs typeface="Inter"/>
                <a:sym typeface="Inter"/>
              </a:defRPr>
            </a:lvl7pPr>
            <a:lvl8pPr lvl="7" rtl="0">
              <a:spcBef>
                <a:spcPts val="0"/>
              </a:spcBef>
              <a:spcAft>
                <a:spcPts val="0"/>
              </a:spcAft>
              <a:buSzPts val="1600"/>
              <a:buFont typeface="Inter"/>
              <a:buNone/>
              <a:defRPr sz="2176">
                <a:latin typeface="Inter"/>
                <a:ea typeface="Inter"/>
                <a:cs typeface="Inter"/>
                <a:sym typeface="Inter"/>
              </a:defRPr>
            </a:lvl8pPr>
            <a:lvl9pPr lvl="8" rtl="0">
              <a:spcBef>
                <a:spcPts val="0"/>
              </a:spcBef>
              <a:spcAft>
                <a:spcPts val="0"/>
              </a:spcAft>
              <a:buSzPts val="1600"/>
              <a:buFont typeface="Inter"/>
              <a:buNone/>
              <a:defRPr sz="2176">
                <a:latin typeface="Inter"/>
                <a:ea typeface="Inter"/>
                <a:cs typeface="Inter"/>
                <a:sym typeface="Inter"/>
              </a:defRPr>
            </a:lvl9pPr>
          </a:lstStyle>
          <a:p>
            <a:endParaRPr/>
          </a:p>
        </p:txBody>
      </p:sp>
      <p:sp>
        <p:nvSpPr>
          <p:cNvPr id="179" name="Google Shape;179;p22"/>
          <p:cNvSpPr txBox="1">
            <a:spLocks noGrp="1"/>
          </p:cNvSpPr>
          <p:nvPr>
            <p:ph type="subTitle" idx="4"/>
          </p:nvPr>
        </p:nvSpPr>
        <p:spPr>
          <a:xfrm>
            <a:off x="5334805" y="5245996"/>
            <a:ext cx="3060972" cy="1023171"/>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904">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80" name="Google Shape;180;p22"/>
          <p:cNvSpPr txBox="1">
            <a:spLocks noGrp="1"/>
          </p:cNvSpPr>
          <p:nvPr>
            <p:ph type="subTitle" idx="5"/>
          </p:nvPr>
        </p:nvSpPr>
        <p:spPr>
          <a:xfrm>
            <a:off x="8821275" y="4973885"/>
            <a:ext cx="3060972"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Inter"/>
              <a:buNone/>
              <a:defRPr sz="2176">
                <a:latin typeface="Inter"/>
                <a:ea typeface="Inter"/>
                <a:cs typeface="Inter"/>
                <a:sym typeface="Inter"/>
              </a:defRPr>
            </a:lvl1pPr>
            <a:lvl2pPr lvl="1" rtl="0">
              <a:spcBef>
                <a:spcPts val="0"/>
              </a:spcBef>
              <a:spcAft>
                <a:spcPts val="0"/>
              </a:spcAft>
              <a:buSzPts val="1600"/>
              <a:buFont typeface="Inter"/>
              <a:buNone/>
              <a:defRPr sz="2176">
                <a:latin typeface="Inter"/>
                <a:ea typeface="Inter"/>
                <a:cs typeface="Inter"/>
                <a:sym typeface="Inter"/>
              </a:defRPr>
            </a:lvl2pPr>
            <a:lvl3pPr lvl="2" rtl="0">
              <a:spcBef>
                <a:spcPts val="0"/>
              </a:spcBef>
              <a:spcAft>
                <a:spcPts val="0"/>
              </a:spcAft>
              <a:buSzPts val="1600"/>
              <a:buFont typeface="Inter"/>
              <a:buNone/>
              <a:defRPr sz="2176">
                <a:latin typeface="Inter"/>
                <a:ea typeface="Inter"/>
                <a:cs typeface="Inter"/>
                <a:sym typeface="Inter"/>
              </a:defRPr>
            </a:lvl3pPr>
            <a:lvl4pPr lvl="3" rtl="0">
              <a:spcBef>
                <a:spcPts val="0"/>
              </a:spcBef>
              <a:spcAft>
                <a:spcPts val="0"/>
              </a:spcAft>
              <a:buSzPts val="1600"/>
              <a:buFont typeface="Inter"/>
              <a:buNone/>
              <a:defRPr sz="2176">
                <a:latin typeface="Inter"/>
                <a:ea typeface="Inter"/>
                <a:cs typeface="Inter"/>
                <a:sym typeface="Inter"/>
              </a:defRPr>
            </a:lvl4pPr>
            <a:lvl5pPr lvl="4" rtl="0">
              <a:spcBef>
                <a:spcPts val="0"/>
              </a:spcBef>
              <a:spcAft>
                <a:spcPts val="0"/>
              </a:spcAft>
              <a:buSzPts val="1600"/>
              <a:buFont typeface="Inter"/>
              <a:buNone/>
              <a:defRPr sz="2176">
                <a:latin typeface="Inter"/>
                <a:ea typeface="Inter"/>
                <a:cs typeface="Inter"/>
                <a:sym typeface="Inter"/>
              </a:defRPr>
            </a:lvl5pPr>
            <a:lvl6pPr lvl="5" rtl="0">
              <a:spcBef>
                <a:spcPts val="0"/>
              </a:spcBef>
              <a:spcAft>
                <a:spcPts val="0"/>
              </a:spcAft>
              <a:buSzPts val="1600"/>
              <a:buFont typeface="Inter"/>
              <a:buNone/>
              <a:defRPr sz="2176">
                <a:latin typeface="Inter"/>
                <a:ea typeface="Inter"/>
                <a:cs typeface="Inter"/>
                <a:sym typeface="Inter"/>
              </a:defRPr>
            </a:lvl6pPr>
            <a:lvl7pPr lvl="6" rtl="0">
              <a:spcBef>
                <a:spcPts val="0"/>
              </a:spcBef>
              <a:spcAft>
                <a:spcPts val="0"/>
              </a:spcAft>
              <a:buSzPts val="1600"/>
              <a:buFont typeface="Inter"/>
              <a:buNone/>
              <a:defRPr sz="2176">
                <a:latin typeface="Inter"/>
                <a:ea typeface="Inter"/>
                <a:cs typeface="Inter"/>
                <a:sym typeface="Inter"/>
              </a:defRPr>
            </a:lvl7pPr>
            <a:lvl8pPr lvl="7" rtl="0">
              <a:spcBef>
                <a:spcPts val="0"/>
              </a:spcBef>
              <a:spcAft>
                <a:spcPts val="0"/>
              </a:spcAft>
              <a:buSzPts val="1600"/>
              <a:buFont typeface="Inter"/>
              <a:buNone/>
              <a:defRPr sz="2176">
                <a:latin typeface="Inter"/>
                <a:ea typeface="Inter"/>
                <a:cs typeface="Inter"/>
                <a:sym typeface="Inter"/>
              </a:defRPr>
            </a:lvl8pPr>
            <a:lvl9pPr lvl="8" rtl="0">
              <a:spcBef>
                <a:spcPts val="0"/>
              </a:spcBef>
              <a:spcAft>
                <a:spcPts val="0"/>
              </a:spcAft>
              <a:buSzPts val="1600"/>
              <a:buFont typeface="Inter"/>
              <a:buNone/>
              <a:defRPr sz="2176">
                <a:latin typeface="Inter"/>
                <a:ea typeface="Inter"/>
                <a:cs typeface="Inter"/>
                <a:sym typeface="Inter"/>
              </a:defRPr>
            </a:lvl9pPr>
          </a:lstStyle>
          <a:p>
            <a:endParaRPr/>
          </a:p>
        </p:txBody>
      </p:sp>
      <p:sp>
        <p:nvSpPr>
          <p:cNvPr id="181" name="Google Shape;181;p22"/>
          <p:cNvSpPr txBox="1">
            <a:spLocks noGrp="1"/>
          </p:cNvSpPr>
          <p:nvPr>
            <p:ph type="subTitle" idx="6"/>
          </p:nvPr>
        </p:nvSpPr>
        <p:spPr>
          <a:xfrm>
            <a:off x="8821275" y="5245996"/>
            <a:ext cx="3060972" cy="1023171"/>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Inter"/>
              <a:buNone/>
              <a:defRPr sz="1904">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
        <p:nvSpPr>
          <p:cNvPr id="182" name="Google Shape;182;p22"/>
          <p:cNvSpPr txBox="1">
            <a:spLocks noGrp="1"/>
          </p:cNvSpPr>
          <p:nvPr>
            <p:ph type="ctrTitle"/>
          </p:nvPr>
        </p:nvSpPr>
        <p:spPr>
          <a:xfrm>
            <a:off x="321758" y="1937892"/>
            <a:ext cx="4134475" cy="2225846"/>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4896"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83" name="Google Shape;183;p22"/>
          <p:cNvSpPr txBox="1">
            <a:spLocks noGrp="1"/>
          </p:cNvSpPr>
          <p:nvPr>
            <p:ph type="subTitle" idx="7"/>
          </p:nvPr>
        </p:nvSpPr>
        <p:spPr>
          <a:xfrm>
            <a:off x="321758" y="4267360"/>
            <a:ext cx="3927201" cy="1677952"/>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1pPr>
            <a:lvl2pPr lvl="1"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2pPr>
            <a:lvl3pPr lvl="2"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3pPr>
            <a:lvl4pPr lvl="3"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4pPr>
            <a:lvl5pPr lvl="4"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5pPr>
            <a:lvl6pPr lvl="5"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6pPr>
            <a:lvl7pPr lvl="6"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7pPr>
            <a:lvl8pPr lvl="7"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8pPr>
            <a:lvl9pPr lvl="8" rtl="0">
              <a:spcBef>
                <a:spcPts val="0"/>
              </a:spcBef>
              <a:spcAft>
                <a:spcPts val="0"/>
              </a:spcAft>
              <a:buClr>
                <a:schemeClr val="lt2"/>
              </a:buClr>
              <a:buSzPts val="1600"/>
              <a:buFont typeface="Inter"/>
              <a:buNone/>
              <a:defRPr sz="2176">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20323720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9. Timeline (6 - 7 dates)">
  <p:cSld name="39. Timeline (6 - 7 dates)">
    <p:bg>
      <p:bgPr>
        <a:solidFill>
          <a:schemeClr val="lt1"/>
        </a:solidFill>
        <a:effectLst/>
      </p:bgPr>
    </p:bg>
    <p:spTree>
      <p:nvGrpSpPr>
        <p:cNvPr id="1" name="Shape 492"/>
        <p:cNvGrpSpPr/>
        <p:nvPr/>
      </p:nvGrpSpPr>
      <p:grpSpPr>
        <a:xfrm>
          <a:off x="0" y="0"/>
          <a:ext cx="0" cy="0"/>
          <a:chOff x="0" y="0"/>
          <a:chExt cx="0" cy="0"/>
        </a:xfrm>
      </p:grpSpPr>
      <p:pic>
        <p:nvPicPr>
          <p:cNvPr id="493" name="Google Shape;493;p40"/>
          <p:cNvPicPr preferRelativeResize="0"/>
          <p:nvPr/>
        </p:nvPicPr>
        <p:blipFill>
          <a:blip r:embed="rId2">
            <a:alphaModFix/>
          </a:blip>
          <a:stretch>
            <a:fillRect/>
          </a:stretch>
        </p:blipFill>
        <p:spPr>
          <a:xfrm>
            <a:off x="12585572" y="1320331"/>
            <a:ext cx="2027048" cy="1494776"/>
          </a:xfrm>
          <a:prstGeom prst="roundRect">
            <a:avLst>
              <a:gd name="adj" fmla="val 2838"/>
            </a:avLst>
          </a:prstGeom>
          <a:noFill/>
          <a:ln w="9525" cap="flat" cmpd="sng">
            <a:solidFill>
              <a:schemeClr val="accent5"/>
            </a:solidFill>
            <a:prstDash val="solid"/>
            <a:round/>
            <a:headEnd type="none" w="sm" len="sm"/>
            <a:tailEnd type="none" w="sm" len="sm"/>
          </a:ln>
        </p:spPr>
      </p:pic>
      <p:sp>
        <p:nvSpPr>
          <p:cNvPr id="494" name="Google Shape;494;p40"/>
          <p:cNvSpPr/>
          <p:nvPr/>
        </p:nvSpPr>
        <p:spPr>
          <a:xfrm>
            <a:off x="621824" y="3317810"/>
            <a:ext cx="11192828" cy="24886"/>
          </a:xfrm>
          <a:prstGeom prst="roundRect">
            <a:avLst>
              <a:gd name="adj" fmla="val 50000"/>
            </a:avLst>
          </a:prstGeom>
          <a:gradFill>
            <a:gsLst>
              <a:gs pos="0">
                <a:schemeClr val="accent1"/>
              </a:gs>
              <a:gs pos="25000">
                <a:schemeClr val="accent2"/>
              </a:gs>
              <a:gs pos="50000">
                <a:schemeClr val="accent3"/>
              </a:gs>
              <a:gs pos="75000">
                <a:schemeClr val="accent4"/>
              </a:gs>
              <a:gs pos="100000">
                <a:schemeClr val="accent6"/>
              </a:gs>
            </a:gsLst>
            <a:lin ang="0" scaled="0"/>
          </a:gradFill>
          <a:ln>
            <a:noFill/>
          </a:ln>
        </p:spPr>
        <p:txBody>
          <a:bodyPr spcFirstLastPara="1" wrap="square" lIns="124327" tIns="124327" rIns="124327" bIns="124327" anchor="ctr" anchorCtr="0">
            <a:noAutofit/>
          </a:bodyPr>
          <a:lstStyle/>
          <a:p>
            <a:pPr marL="0" lvl="0" indent="0" algn="l" rtl="0">
              <a:spcBef>
                <a:spcPts val="0"/>
              </a:spcBef>
              <a:spcAft>
                <a:spcPts val="0"/>
              </a:spcAft>
              <a:buNone/>
            </a:pPr>
            <a:endParaRPr sz="2448"/>
          </a:p>
        </p:txBody>
      </p:sp>
      <p:sp>
        <p:nvSpPr>
          <p:cNvPr id="495" name="Google Shape;495;p40"/>
          <p:cNvSpPr txBox="1">
            <a:spLocks noGrp="1"/>
          </p:cNvSpPr>
          <p:nvPr>
            <p:ph type="ctrTitle"/>
          </p:nvPr>
        </p:nvSpPr>
        <p:spPr>
          <a:xfrm>
            <a:off x="492277" y="409595"/>
            <a:ext cx="9925515" cy="1587384"/>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3600"/>
              <a:buFont typeface="Arial"/>
              <a:buNone/>
              <a:defRPr sz="4896"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496" name="Google Shape;496;p40"/>
          <p:cNvSpPr txBox="1">
            <a:spLocks noGrp="1"/>
          </p:cNvSpPr>
          <p:nvPr>
            <p:ph type="subTitle" idx="1"/>
          </p:nvPr>
        </p:nvSpPr>
        <p:spPr>
          <a:xfrm>
            <a:off x="492277" y="2680725"/>
            <a:ext cx="1554559"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497" name="Google Shape;497;p40"/>
          <p:cNvSpPr txBox="1">
            <a:spLocks noGrp="1"/>
          </p:cNvSpPr>
          <p:nvPr>
            <p:ph type="subTitle" idx="2"/>
          </p:nvPr>
        </p:nvSpPr>
        <p:spPr>
          <a:xfrm>
            <a:off x="492277" y="3516233"/>
            <a:ext cx="1554559" cy="1177789"/>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632">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98" name="Google Shape;498;p40"/>
          <p:cNvSpPr txBox="1">
            <a:spLocks noGrp="1"/>
          </p:cNvSpPr>
          <p:nvPr>
            <p:ph type="subTitle" idx="3"/>
          </p:nvPr>
        </p:nvSpPr>
        <p:spPr>
          <a:xfrm>
            <a:off x="492277" y="4550011"/>
            <a:ext cx="1554559"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9pPr>
          </a:lstStyle>
          <a:p>
            <a:endParaRPr/>
          </a:p>
        </p:txBody>
      </p:sp>
      <p:sp>
        <p:nvSpPr>
          <p:cNvPr id="499" name="Google Shape;499;p40"/>
          <p:cNvSpPr txBox="1">
            <a:spLocks noGrp="1"/>
          </p:cNvSpPr>
          <p:nvPr>
            <p:ph type="subTitle" idx="4"/>
          </p:nvPr>
        </p:nvSpPr>
        <p:spPr>
          <a:xfrm>
            <a:off x="2114602" y="2680725"/>
            <a:ext cx="1554559"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500" name="Google Shape;500;p40"/>
          <p:cNvSpPr txBox="1">
            <a:spLocks noGrp="1"/>
          </p:cNvSpPr>
          <p:nvPr>
            <p:ph type="subTitle" idx="5"/>
          </p:nvPr>
        </p:nvSpPr>
        <p:spPr>
          <a:xfrm>
            <a:off x="2114602" y="3516233"/>
            <a:ext cx="1554559" cy="1177789"/>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632">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01" name="Google Shape;501;p40"/>
          <p:cNvSpPr txBox="1">
            <a:spLocks noGrp="1"/>
          </p:cNvSpPr>
          <p:nvPr>
            <p:ph type="subTitle" idx="6"/>
          </p:nvPr>
        </p:nvSpPr>
        <p:spPr>
          <a:xfrm>
            <a:off x="2114602" y="4550011"/>
            <a:ext cx="1554559"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9pPr>
          </a:lstStyle>
          <a:p>
            <a:endParaRPr/>
          </a:p>
        </p:txBody>
      </p:sp>
      <p:sp>
        <p:nvSpPr>
          <p:cNvPr id="502" name="Google Shape;502;p40"/>
          <p:cNvSpPr txBox="1">
            <a:spLocks noGrp="1"/>
          </p:cNvSpPr>
          <p:nvPr>
            <p:ph type="subTitle" idx="7"/>
          </p:nvPr>
        </p:nvSpPr>
        <p:spPr>
          <a:xfrm>
            <a:off x="3736927" y="2680725"/>
            <a:ext cx="1554559"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503" name="Google Shape;503;p40"/>
          <p:cNvSpPr txBox="1">
            <a:spLocks noGrp="1"/>
          </p:cNvSpPr>
          <p:nvPr>
            <p:ph type="subTitle" idx="8"/>
          </p:nvPr>
        </p:nvSpPr>
        <p:spPr>
          <a:xfrm>
            <a:off x="3736927" y="3516233"/>
            <a:ext cx="1554559" cy="1177789"/>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632">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04" name="Google Shape;504;p40"/>
          <p:cNvSpPr txBox="1">
            <a:spLocks noGrp="1"/>
          </p:cNvSpPr>
          <p:nvPr>
            <p:ph type="subTitle" idx="9"/>
          </p:nvPr>
        </p:nvSpPr>
        <p:spPr>
          <a:xfrm>
            <a:off x="3736927" y="4550011"/>
            <a:ext cx="1554559"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9pPr>
          </a:lstStyle>
          <a:p>
            <a:endParaRPr/>
          </a:p>
        </p:txBody>
      </p:sp>
      <p:sp>
        <p:nvSpPr>
          <p:cNvPr id="505" name="Google Shape;505;p40"/>
          <p:cNvSpPr txBox="1">
            <a:spLocks noGrp="1"/>
          </p:cNvSpPr>
          <p:nvPr>
            <p:ph type="subTitle" idx="13"/>
          </p:nvPr>
        </p:nvSpPr>
        <p:spPr>
          <a:xfrm>
            <a:off x="5359252" y="2680725"/>
            <a:ext cx="1554559"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506" name="Google Shape;506;p40"/>
          <p:cNvSpPr txBox="1">
            <a:spLocks noGrp="1"/>
          </p:cNvSpPr>
          <p:nvPr>
            <p:ph type="subTitle" idx="14"/>
          </p:nvPr>
        </p:nvSpPr>
        <p:spPr>
          <a:xfrm>
            <a:off x="5359252" y="3516233"/>
            <a:ext cx="1554559" cy="1177789"/>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632">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07" name="Google Shape;507;p40"/>
          <p:cNvSpPr txBox="1">
            <a:spLocks noGrp="1"/>
          </p:cNvSpPr>
          <p:nvPr>
            <p:ph type="subTitle" idx="15"/>
          </p:nvPr>
        </p:nvSpPr>
        <p:spPr>
          <a:xfrm>
            <a:off x="5359252" y="4550011"/>
            <a:ext cx="1554559"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9pPr>
          </a:lstStyle>
          <a:p>
            <a:endParaRPr/>
          </a:p>
        </p:txBody>
      </p:sp>
      <p:sp>
        <p:nvSpPr>
          <p:cNvPr id="508" name="Google Shape;508;p40"/>
          <p:cNvSpPr txBox="1">
            <a:spLocks noGrp="1"/>
          </p:cNvSpPr>
          <p:nvPr>
            <p:ph type="subTitle" idx="16"/>
          </p:nvPr>
        </p:nvSpPr>
        <p:spPr>
          <a:xfrm>
            <a:off x="6981577" y="2680725"/>
            <a:ext cx="1554559"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509" name="Google Shape;509;p40"/>
          <p:cNvSpPr txBox="1">
            <a:spLocks noGrp="1"/>
          </p:cNvSpPr>
          <p:nvPr>
            <p:ph type="subTitle" idx="17"/>
          </p:nvPr>
        </p:nvSpPr>
        <p:spPr>
          <a:xfrm>
            <a:off x="6981577" y="3516233"/>
            <a:ext cx="1554559" cy="1177789"/>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632">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10" name="Google Shape;510;p40"/>
          <p:cNvSpPr txBox="1">
            <a:spLocks noGrp="1"/>
          </p:cNvSpPr>
          <p:nvPr>
            <p:ph type="subTitle" idx="18"/>
          </p:nvPr>
        </p:nvSpPr>
        <p:spPr>
          <a:xfrm>
            <a:off x="6981577" y="4550011"/>
            <a:ext cx="1554559"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9pPr>
          </a:lstStyle>
          <a:p>
            <a:endParaRPr/>
          </a:p>
        </p:txBody>
      </p:sp>
      <p:sp>
        <p:nvSpPr>
          <p:cNvPr id="511" name="Google Shape;511;p40"/>
          <p:cNvSpPr txBox="1">
            <a:spLocks noGrp="1"/>
          </p:cNvSpPr>
          <p:nvPr>
            <p:ph type="subTitle" idx="19"/>
          </p:nvPr>
        </p:nvSpPr>
        <p:spPr>
          <a:xfrm>
            <a:off x="8603901" y="2680725"/>
            <a:ext cx="1554559"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512" name="Google Shape;512;p40"/>
          <p:cNvSpPr txBox="1">
            <a:spLocks noGrp="1"/>
          </p:cNvSpPr>
          <p:nvPr>
            <p:ph type="subTitle" idx="20"/>
          </p:nvPr>
        </p:nvSpPr>
        <p:spPr>
          <a:xfrm>
            <a:off x="8603901" y="3516233"/>
            <a:ext cx="1554559" cy="1177789"/>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632">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13" name="Google Shape;513;p40"/>
          <p:cNvSpPr txBox="1">
            <a:spLocks noGrp="1"/>
          </p:cNvSpPr>
          <p:nvPr>
            <p:ph type="subTitle" idx="21"/>
          </p:nvPr>
        </p:nvSpPr>
        <p:spPr>
          <a:xfrm>
            <a:off x="8603901" y="4550011"/>
            <a:ext cx="1554559"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9pPr>
          </a:lstStyle>
          <a:p>
            <a:endParaRPr/>
          </a:p>
        </p:txBody>
      </p:sp>
      <p:sp>
        <p:nvSpPr>
          <p:cNvPr id="514" name="Google Shape;514;p40"/>
          <p:cNvSpPr txBox="1">
            <a:spLocks noGrp="1"/>
          </p:cNvSpPr>
          <p:nvPr>
            <p:ph type="subTitle" idx="22"/>
          </p:nvPr>
        </p:nvSpPr>
        <p:spPr>
          <a:xfrm>
            <a:off x="10226226" y="2680725"/>
            <a:ext cx="1554559" cy="479356"/>
          </a:xfrm>
          <a:prstGeom prst="rect">
            <a:avLst/>
          </a:prstGeom>
        </p:spPr>
        <p:txBody>
          <a:bodyPr spcFirstLastPara="1" wrap="square" lIns="91425" tIns="91425" rIns="91425" bIns="91425" anchor="b" anchorCtr="0">
            <a:noAutofit/>
          </a:bodyPr>
          <a:lstStyle>
            <a:lvl1pPr lvl="0" rtl="0">
              <a:spcBef>
                <a:spcPts val="0"/>
              </a:spcBef>
              <a:spcAft>
                <a:spcPts val="0"/>
              </a:spcAft>
              <a:buSzPts val="1000"/>
              <a:buFont typeface="Roboto Mono"/>
              <a:buNone/>
              <a:defRPr sz="1360">
                <a:latin typeface="Roboto Mono"/>
                <a:ea typeface="Roboto Mono"/>
                <a:cs typeface="Roboto Mono"/>
                <a:sym typeface="Roboto Mono"/>
              </a:defRPr>
            </a:lvl1pPr>
            <a:lvl2pPr lvl="1" rtl="0">
              <a:spcBef>
                <a:spcPts val="0"/>
              </a:spcBef>
              <a:spcAft>
                <a:spcPts val="0"/>
              </a:spcAft>
              <a:buSzPts val="1000"/>
              <a:buFont typeface="Roboto Mono"/>
              <a:buNone/>
              <a:defRPr sz="1360">
                <a:latin typeface="Roboto Mono"/>
                <a:ea typeface="Roboto Mono"/>
                <a:cs typeface="Roboto Mono"/>
                <a:sym typeface="Roboto Mono"/>
              </a:defRPr>
            </a:lvl2pPr>
            <a:lvl3pPr lvl="2" rtl="0">
              <a:spcBef>
                <a:spcPts val="0"/>
              </a:spcBef>
              <a:spcAft>
                <a:spcPts val="0"/>
              </a:spcAft>
              <a:buSzPts val="1000"/>
              <a:buFont typeface="Roboto Mono"/>
              <a:buNone/>
              <a:defRPr sz="1360">
                <a:latin typeface="Roboto Mono"/>
                <a:ea typeface="Roboto Mono"/>
                <a:cs typeface="Roboto Mono"/>
                <a:sym typeface="Roboto Mono"/>
              </a:defRPr>
            </a:lvl3pPr>
            <a:lvl4pPr lvl="3" rtl="0">
              <a:spcBef>
                <a:spcPts val="0"/>
              </a:spcBef>
              <a:spcAft>
                <a:spcPts val="0"/>
              </a:spcAft>
              <a:buSzPts val="1000"/>
              <a:buFont typeface="Roboto Mono"/>
              <a:buNone/>
              <a:defRPr sz="1360">
                <a:latin typeface="Roboto Mono"/>
                <a:ea typeface="Roboto Mono"/>
                <a:cs typeface="Roboto Mono"/>
                <a:sym typeface="Roboto Mono"/>
              </a:defRPr>
            </a:lvl4pPr>
            <a:lvl5pPr lvl="4" rtl="0">
              <a:spcBef>
                <a:spcPts val="0"/>
              </a:spcBef>
              <a:spcAft>
                <a:spcPts val="0"/>
              </a:spcAft>
              <a:buSzPts val="1000"/>
              <a:buFont typeface="Roboto Mono"/>
              <a:buNone/>
              <a:defRPr sz="1360">
                <a:latin typeface="Roboto Mono"/>
                <a:ea typeface="Roboto Mono"/>
                <a:cs typeface="Roboto Mono"/>
                <a:sym typeface="Roboto Mono"/>
              </a:defRPr>
            </a:lvl5pPr>
            <a:lvl6pPr lvl="5" rtl="0">
              <a:spcBef>
                <a:spcPts val="0"/>
              </a:spcBef>
              <a:spcAft>
                <a:spcPts val="0"/>
              </a:spcAft>
              <a:buSzPts val="1000"/>
              <a:buFont typeface="Roboto Mono"/>
              <a:buNone/>
              <a:defRPr sz="1360">
                <a:latin typeface="Roboto Mono"/>
                <a:ea typeface="Roboto Mono"/>
                <a:cs typeface="Roboto Mono"/>
                <a:sym typeface="Roboto Mono"/>
              </a:defRPr>
            </a:lvl6pPr>
            <a:lvl7pPr lvl="6" rtl="0">
              <a:spcBef>
                <a:spcPts val="0"/>
              </a:spcBef>
              <a:spcAft>
                <a:spcPts val="0"/>
              </a:spcAft>
              <a:buSzPts val="1000"/>
              <a:buFont typeface="Roboto Mono"/>
              <a:buNone/>
              <a:defRPr sz="1360">
                <a:latin typeface="Roboto Mono"/>
                <a:ea typeface="Roboto Mono"/>
                <a:cs typeface="Roboto Mono"/>
                <a:sym typeface="Roboto Mono"/>
              </a:defRPr>
            </a:lvl7pPr>
            <a:lvl8pPr lvl="7" rtl="0">
              <a:spcBef>
                <a:spcPts val="0"/>
              </a:spcBef>
              <a:spcAft>
                <a:spcPts val="0"/>
              </a:spcAft>
              <a:buSzPts val="1000"/>
              <a:buFont typeface="Roboto Mono"/>
              <a:buNone/>
              <a:defRPr sz="1360">
                <a:latin typeface="Roboto Mono"/>
                <a:ea typeface="Roboto Mono"/>
                <a:cs typeface="Roboto Mono"/>
                <a:sym typeface="Roboto Mono"/>
              </a:defRPr>
            </a:lvl8pPr>
            <a:lvl9pPr lvl="8" rtl="0">
              <a:spcBef>
                <a:spcPts val="0"/>
              </a:spcBef>
              <a:spcAft>
                <a:spcPts val="0"/>
              </a:spcAft>
              <a:buSzPts val="1000"/>
              <a:buFont typeface="Roboto Mono"/>
              <a:buNone/>
              <a:defRPr sz="1360">
                <a:latin typeface="Roboto Mono"/>
                <a:ea typeface="Roboto Mono"/>
                <a:cs typeface="Roboto Mono"/>
                <a:sym typeface="Roboto Mono"/>
              </a:defRPr>
            </a:lvl9pPr>
          </a:lstStyle>
          <a:p>
            <a:endParaRPr/>
          </a:p>
        </p:txBody>
      </p:sp>
      <p:sp>
        <p:nvSpPr>
          <p:cNvPr id="515" name="Google Shape;515;p40"/>
          <p:cNvSpPr txBox="1">
            <a:spLocks noGrp="1"/>
          </p:cNvSpPr>
          <p:nvPr>
            <p:ph type="subTitle" idx="23"/>
          </p:nvPr>
        </p:nvSpPr>
        <p:spPr>
          <a:xfrm>
            <a:off x="10226226" y="3516233"/>
            <a:ext cx="1554559" cy="1177789"/>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Inter"/>
              <a:buNone/>
              <a:defRPr sz="1632">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516" name="Google Shape;516;p40"/>
          <p:cNvSpPr txBox="1">
            <a:spLocks noGrp="1"/>
          </p:cNvSpPr>
          <p:nvPr>
            <p:ph type="subTitle" idx="24"/>
          </p:nvPr>
        </p:nvSpPr>
        <p:spPr>
          <a:xfrm>
            <a:off x="10226226" y="4550011"/>
            <a:ext cx="1554559" cy="1802788"/>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360">
                <a:solidFill>
                  <a:schemeClr val="lt2"/>
                </a:solidFill>
                <a:latin typeface="Inter"/>
                <a:ea typeface="Inter"/>
                <a:cs typeface="Inter"/>
                <a:sym typeface="Inter"/>
              </a:defRPr>
            </a:lvl9pPr>
          </a:lstStyle>
          <a:p>
            <a:endParaRPr/>
          </a:p>
        </p:txBody>
      </p:sp>
      <p:sp>
        <p:nvSpPr>
          <p:cNvPr id="517" name="Google Shape;517;p40"/>
          <p:cNvSpPr/>
          <p:nvPr/>
        </p:nvSpPr>
        <p:spPr>
          <a:xfrm>
            <a:off x="12572516" y="2486942"/>
            <a:ext cx="2053161" cy="3865857"/>
          </a:xfrm>
          <a:prstGeom prst="roundRect">
            <a:avLst>
              <a:gd name="adj" fmla="val 3268"/>
            </a:avLst>
          </a:prstGeom>
          <a:solidFill>
            <a:schemeClr val="dk2"/>
          </a:solidFill>
          <a:ln w="9525" cap="flat" cmpd="sng">
            <a:solidFill>
              <a:schemeClr val="accent5"/>
            </a:solidFill>
            <a:prstDash val="solid"/>
            <a:round/>
            <a:headEnd type="none" w="sm" len="sm"/>
            <a:tailEnd type="none" w="sm" len="sm"/>
          </a:ln>
        </p:spPr>
        <p:txBody>
          <a:bodyPr spcFirstLastPara="1" wrap="square" lIns="124327" tIns="124327" rIns="124327" bIns="124327" anchor="ctr" anchorCtr="0">
            <a:noAutofit/>
          </a:bodyPr>
          <a:lstStyle/>
          <a:p>
            <a:pPr marL="0" lvl="0" indent="0" algn="l" rtl="0">
              <a:spcBef>
                <a:spcPts val="0"/>
              </a:spcBef>
              <a:spcAft>
                <a:spcPts val="0"/>
              </a:spcAft>
              <a:buNone/>
            </a:pPr>
            <a:endParaRPr sz="2448"/>
          </a:p>
        </p:txBody>
      </p:sp>
      <p:sp>
        <p:nvSpPr>
          <p:cNvPr id="518" name="Google Shape;518;p40"/>
          <p:cNvSpPr txBox="1"/>
          <p:nvPr/>
        </p:nvSpPr>
        <p:spPr>
          <a:xfrm>
            <a:off x="12786251" y="2699491"/>
            <a:ext cx="1327700" cy="460590"/>
          </a:xfrm>
          <a:prstGeom prst="rect">
            <a:avLst/>
          </a:prstGeom>
          <a:noFill/>
          <a:ln>
            <a:noFill/>
          </a:ln>
        </p:spPr>
        <p:txBody>
          <a:bodyPr spcFirstLastPara="1" wrap="square" lIns="124327" tIns="124327" rIns="124327" bIns="124327" anchor="b" anchorCtr="0">
            <a:noAutofit/>
          </a:bodyPr>
          <a:lstStyle/>
          <a:p>
            <a:pPr marL="0" lvl="0" indent="0" algn="l" rtl="0">
              <a:spcBef>
                <a:spcPts val="0"/>
              </a:spcBef>
              <a:spcAft>
                <a:spcPts val="0"/>
              </a:spcAft>
              <a:buNone/>
            </a:pPr>
            <a:r>
              <a:rPr lang="en" sz="1360">
                <a:solidFill>
                  <a:schemeClr val="dk1"/>
                </a:solidFill>
                <a:latin typeface="Roboto Mono"/>
                <a:ea typeface="Roboto Mono"/>
                <a:cs typeface="Roboto Mono"/>
                <a:sym typeface="Roboto Mono"/>
              </a:rPr>
              <a:t>2023 APR</a:t>
            </a:r>
            <a:endParaRPr sz="1360">
              <a:solidFill>
                <a:schemeClr val="dk1"/>
              </a:solidFill>
              <a:latin typeface="Roboto Mono"/>
              <a:ea typeface="Roboto Mono"/>
              <a:cs typeface="Roboto Mono"/>
              <a:sym typeface="Roboto Mono"/>
            </a:endParaRPr>
          </a:p>
        </p:txBody>
      </p:sp>
      <p:sp>
        <p:nvSpPr>
          <p:cNvPr id="519" name="Google Shape;519;p40"/>
          <p:cNvSpPr txBox="1"/>
          <p:nvPr/>
        </p:nvSpPr>
        <p:spPr>
          <a:xfrm>
            <a:off x="12786251" y="3516233"/>
            <a:ext cx="1554559" cy="1181461"/>
          </a:xfrm>
          <a:prstGeom prst="rect">
            <a:avLst/>
          </a:prstGeom>
          <a:noFill/>
          <a:ln>
            <a:noFill/>
          </a:ln>
        </p:spPr>
        <p:txBody>
          <a:bodyPr spcFirstLastPara="1" wrap="square" lIns="124327" tIns="124327" rIns="124327" bIns="124327" anchor="t" anchorCtr="0">
            <a:noAutofit/>
          </a:bodyPr>
          <a:lstStyle/>
          <a:p>
            <a:pPr marL="0" lvl="0" indent="0" algn="l" rtl="0">
              <a:spcBef>
                <a:spcPts val="0"/>
              </a:spcBef>
              <a:spcAft>
                <a:spcPts val="0"/>
              </a:spcAft>
              <a:buNone/>
            </a:pPr>
            <a:r>
              <a:rPr lang="en" sz="1632">
                <a:solidFill>
                  <a:schemeClr val="dk1"/>
                </a:solidFill>
                <a:latin typeface="Inter"/>
                <a:ea typeface="Inter"/>
                <a:cs typeface="Inter"/>
                <a:sym typeface="Inter"/>
              </a:rPr>
              <a:t>What happened on  this date in &lt;10 words</a:t>
            </a:r>
            <a:endParaRPr sz="1632">
              <a:solidFill>
                <a:schemeClr val="dk1"/>
              </a:solidFill>
              <a:latin typeface="Inter"/>
              <a:ea typeface="Inter"/>
              <a:cs typeface="Inter"/>
              <a:sym typeface="Inter"/>
            </a:endParaRPr>
          </a:p>
        </p:txBody>
      </p:sp>
      <p:sp>
        <p:nvSpPr>
          <p:cNvPr id="520" name="Google Shape;520;p40"/>
          <p:cNvSpPr txBox="1"/>
          <p:nvPr/>
        </p:nvSpPr>
        <p:spPr>
          <a:xfrm>
            <a:off x="12786251" y="4550011"/>
            <a:ext cx="1554559" cy="1965158"/>
          </a:xfrm>
          <a:prstGeom prst="rect">
            <a:avLst/>
          </a:prstGeom>
          <a:noFill/>
          <a:ln>
            <a:noFill/>
          </a:ln>
        </p:spPr>
        <p:txBody>
          <a:bodyPr spcFirstLastPara="1" wrap="square" lIns="124327" tIns="124327" rIns="124327" bIns="124327" anchor="t" anchorCtr="0">
            <a:noAutofit/>
          </a:bodyPr>
          <a:lstStyle/>
          <a:p>
            <a:pPr marL="0" lvl="0" indent="0" algn="l" rtl="0">
              <a:spcBef>
                <a:spcPts val="0"/>
              </a:spcBef>
              <a:spcAft>
                <a:spcPts val="0"/>
              </a:spcAft>
              <a:buNone/>
            </a:pPr>
            <a:r>
              <a:rPr lang="en" sz="1360">
                <a:solidFill>
                  <a:schemeClr val="lt2"/>
                </a:solidFill>
                <a:latin typeface="Inter"/>
                <a:ea typeface="Inter"/>
                <a:cs typeface="Inter"/>
                <a:sym typeface="Inter"/>
              </a:rPr>
              <a:t>Description of what happened on this date in &lt;20 words. Keep it short and sweet. </a:t>
            </a:r>
            <a:endParaRPr sz="1360">
              <a:solidFill>
                <a:schemeClr val="lt2"/>
              </a:solidFill>
              <a:latin typeface="Inter"/>
              <a:ea typeface="Inter"/>
              <a:cs typeface="Inter"/>
              <a:sym typeface="Inter"/>
            </a:endParaRPr>
          </a:p>
        </p:txBody>
      </p:sp>
      <p:sp>
        <p:nvSpPr>
          <p:cNvPr id="521" name="Google Shape;521;p40"/>
          <p:cNvSpPr/>
          <p:nvPr/>
        </p:nvSpPr>
        <p:spPr>
          <a:xfrm>
            <a:off x="14690586" y="2195521"/>
            <a:ext cx="1360341" cy="2105089"/>
          </a:xfrm>
          <a:prstGeom prst="roundRect">
            <a:avLst>
              <a:gd name="adj" fmla="val 4342"/>
            </a:avLst>
          </a:prstGeom>
          <a:solidFill>
            <a:schemeClr val="lt1"/>
          </a:solidFill>
          <a:ln w="9525" cap="flat" cmpd="sng">
            <a:solidFill>
              <a:schemeClr val="accent4"/>
            </a:solidFill>
            <a:prstDash val="solid"/>
            <a:round/>
            <a:headEnd type="none" w="sm" len="sm"/>
            <a:tailEnd type="none" w="sm" len="sm"/>
          </a:ln>
          <a:effectLst>
            <a:outerShdw blurRad="142875" dist="85725" dir="5400000" algn="bl" rotWithShape="0">
              <a:srgbClr val="000000">
                <a:alpha val="50000"/>
              </a:srgbClr>
            </a:outerShdw>
          </a:effectLst>
        </p:spPr>
        <p:txBody>
          <a:bodyPr spcFirstLastPara="1" wrap="square" lIns="124327" tIns="124327" rIns="124327" bIns="124327" anchor="ctr" anchorCtr="0">
            <a:noAutofit/>
          </a:bodyPr>
          <a:lstStyle/>
          <a:p>
            <a:pPr marL="0" lvl="0" indent="0" algn="l" rtl="0">
              <a:spcBef>
                <a:spcPts val="0"/>
              </a:spcBef>
              <a:spcAft>
                <a:spcPts val="0"/>
              </a:spcAft>
              <a:buNone/>
            </a:pPr>
            <a:endParaRPr sz="2448"/>
          </a:p>
        </p:txBody>
      </p:sp>
      <p:sp>
        <p:nvSpPr>
          <p:cNvPr id="522" name="Google Shape;522;p40"/>
          <p:cNvSpPr txBox="1"/>
          <p:nvPr/>
        </p:nvSpPr>
        <p:spPr>
          <a:xfrm>
            <a:off x="14761718" y="2242878"/>
            <a:ext cx="1256704" cy="1965158"/>
          </a:xfrm>
          <a:prstGeom prst="rect">
            <a:avLst/>
          </a:prstGeom>
          <a:noFill/>
          <a:ln>
            <a:noFill/>
          </a:ln>
        </p:spPr>
        <p:txBody>
          <a:bodyPr spcFirstLastPara="1" wrap="square" lIns="124327" tIns="124327" rIns="124327" bIns="124327" anchor="t" anchorCtr="0">
            <a:noAutofit/>
          </a:bodyPr>
          <a:lstStyle/>
          <a:p>
            <a:pPr marL="0" lvl="0" indent="0" algn="l" rtl="0">
              <a:spcBef>
                <a:spcPts val="0"/>
              </a:spcBef>
              <a:spcAft>
                <a:spcPts val="0"/>
              </a:spcAft>
              <a:buNone/>
            </a:pPr>
            <a:r>
              <a:rPr lang="en" sz="1088">
                <a:solidFill>
                  <a:schemeClr val="dk1"/>
                </a:solidFill>
                <a:latin typeface="Inter"/>
                <a:ea typeface="Inter"/>
                <a:cs typeface="Inter"/>
                <a:sym typeface="Inter"/>
              </a:rPr>
              <a:t>Please always </a:t>
            </a:r>
            <a:br>
              <a:rPr lang="en" sz="1088">
                <a:solidFill>
                  <a:schemeClr val="dk1"/>
                </a:solidFill>
                <a:latin typeface="Inter"/>
                <a:ea typeface="Inter"/>
                <a:cs typeface="Inter"/>
                <a:sym typeface="Inter"/>
              </a:rPr>
            </a:br>
            <a:r>
              <a:rPr lang="en" sz="1088">
                <a:solidFill>
                  <a:schemeClr val="dk1"/>
                </a:solidFill>
                <a:latin typeface="Inter"/>
                <a:ea typeface="Inter"/>
                <a:cs typeface="Inter"/>
                <a:sym typeface="Inter"/>
              </a:rPr>
              <a:t>type dates: </a:t>
            </a:r>
            <a:br>
              <a:rPr lang="en" sz="1088">
                <a:solidFill>
                  <a:schemeClr val="dk1"/>
                </a:solidFill>
                <a:latin typeface="Inter"/>
                <a:ea typeface="Inter"/>
                <a:cs typeface="Inter"/>
                <a:sym typeface="Inter"/>
              </a:rPr>
            </a:br>
            <a:br>
              <a:rPr lang="en" sz="1088">
                <a:solidFill>
                  <a:schemeClr val="dk1"/>
                </a:solidFill>
                <a:latin typeface="Inter"/>
                <a:ea typeface="Inter"/>
                <a:cs typeface="Inter"/>
                <a:sym typeface="Inter"/>
              </a:rPr>
            </a:br>
            <a:r>
              <a:rPr lang="en" sz="816">
                <a:solidFill>
                  <a:schemeClr val="dk1"/>
                </a:solidFill>
                <a:latin typeface="Roboto Mono"/>
                <a:ea typeface="Roboto Mono"/>
                <a:cs typeface="Roboto Mono"/>
                <a:sym typeface="Roboto Mono"/>
              </a:rPr>
              <a:t>YEAR MTH DAY</a:t>
            </a:r>
            <a:br>
              <a:rPr lang="en" sz="816">
                <a:solidFill>
                  <a:schemeClr val="dk1"/>
                </a:solidFill>
                <a:latin typeface="Roboto Mono"/>
                <a:ea typeface="Roboto Mono"/>
                <a:cs typeface="Roboto Mono"/>
                <a:sym typeface="Roboto Mono"/>
              </a:rPr>
            </a:br>
            <a:endParaRPr sz="816">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816">
                <a:solidFill>
                  <a:schemeClr val="dk1"/>
                </a:solidFill>
                <a:latin typeface="Inter"/>
                <a:ea typeface="Inter"/>
                <a:cs typeface="Inter"/>
                <a:sym typeface="Inter"/>
              </a:rPr>
              <a:t>Example</a:t>
            </a:r>
            <a:endParaRPr sz="816">
              <a:solidFill>
                <a:schemeClr val="dk1"/>
              </a:solidFill>
              <a:latin typeface="Inter"/>
              <a:ea typeface="Inter"/>
              <a:cs typeface="Inter"/>
              <a:sym typeface="Inter"/>
            </a:endParaRPr>
          </a:p>
          <a:p>
            <a:pPr marL="0" lvl="0" indent="0" algn="l" rtl="0">
              <a:spcBef>
                <a:spcPts val="0"/>
              </a:spcBef>
              <a:spcAft>
                <a:spcPts val="0"/>
              </a:spcAft>
              <a:buNone/>
            </a:pPr>
            <a:r>
              <a:rPr lang="en" sz="816">
                <a:solidFill>
                  <a:schemeClr val="dk1"/>
                </a:solidFill>
                <a:latin typeface="Roboto Mono"/>
                <a:ea typeface="Roboto Mono"/>
                <a:cs typeface="Roboto Mono"/>
                <a:sym typeface="Roboto Mono"/>
              </a:rPr>
              <a:t>2023 APR 13 </a:t>
            </a:r>
            <a:br>
              <a:rPr lang="en" sz="816">
                <a:solidFill>
                  <a:schemeClr val="dk1"/>
                </a:solidFill>
                <a:latin typeface="Roboto Mono"/>
                <a:ea typeface="Roboto Mono"/>
                <a:cs typeface="Roboto Mono"/>
                <a:sym typeface="Roboto Mono"/>
              </a:rPr>
            </a:br>
            <a:r>
              <a:rPr lang="en" sz="816">
                <a:solidFill>
                  <a:schemeClr val="dk1"/>
                </a:solidFill>
                <a:latin typeface="Roboto Mono"/>
                <a:ea typeface="Roboto Mono"/>
                <a:cs typeface="Roboto Mono"/>
                <a:sym typeface="Roboto Mono"/>
              </a:rPr>
              <a:t>or </a:t>
            </a:r>
            <a:br>
              <a:rPr lang="en" sz="816">
                <a:solidFill>
                  <a:schemeClr val="dk1"/>
                </a:solidFill>
                <a:latin typeface="Roboto Mono"/>
                <a:ea typeface="Roboto Mono"/>
                <a:cs typeface="Roboto Mono"/>
                <a:sym typeface="Roboto Mono"/>
              </a:rPr>
            </a:br>
            <a:r>
              <a:rPr lang="en" sz="816">
                <a:solidFill>
                  <a:schemeClr val="dk1"/>
                </a:solidFill>
                <a:latin typeface="Roboto Mono"/>
                <a:ea typeface="Roboto Mono"/>
                <a:cs typeface="Roboto Mono"/>
                <a:sym typeface="Roboto Mono"/>
              </a:rPr>
              <a:t>2023 APR</a:t>
            </a:r>
            <a:br>
              <a:rPr lang="en" sz="816">
                <a:solidFill>
                  <a:schemeClr val="dk1"/>
                </a:solidFill>
                <a:latin typeface="Roboto Mono"/>
                <a:ea typeface="Roboto Mono"/>
                <a:cs typeface="Roboto Mono"/>
                <a:sym typeface="Roboto Mono"/>
              </a:rPr>
            </a:br>
            <a:br>
              <a:rPr lang="en" sz="816">
                <a:solidFill>
                  <a:schemeClr val="dk1"/>
                </a:solidFill>
                <a:latin typeface="Roboto Mono"/>
                <a:ea typeface="Roboto Mono"/>
                <a:cs typeface="Roboto Mono"/>
                <a:sym typeface="Roboto Mono"/>
              </a:rPr>
            </a:br>
            <a:r>
              <a:rPr lang="en" sz="816">
                <a:solidFill>
                  <a:schemeClr val="dk1"/>
                </a:solidFill>
                <a:latin typeface="Roboto Mono"/>
                <a:ea typeface="Roboto Mono"/>
                <a:cs typeface="Roboto Mono"/>
                <a:sym typeface="Roboto Mono"/>
              </a:rPr>
              <a:t>JAN FEB MAR APR MAY JUN JUL AUG SEP NOV DEC</a:t>
            </a:r>
            <a:endParaRPr sz="1088">
              <a:solidFill>
                <a:schemeClr val="dk1"/>
              </a:solidFill>
              <a:latin typeface="Inter"/>
              <a:ea typeface="Inter"/>
              <a:cs typeface="Inter"/>
              <a:sym typeface="Inter"/>
            </a:endParaRPr>
          </a:p>
        </p:txBody>
      </p:sp>
      <p:sp>
        <p:nvSpPr>
          <p:cNvPr id="523" name="Google Shape;523;p40"/>
          <p:cNvSpPr/>
          <p:nvPr/>
        </p:nvSpPr>
        <p:spPr>
          <a:xfrm>
            <a:off x="12925692" y="3325714"/>
            <a:ext cx="1256704" cy="24886"/>
          </a:xfrm>
          <a:prstGeom prst="roundRect">
            <a:avLst>
              <a:gd name="adj" fmla="val 50000"/>
            </a:avLst>
          </a:prstGeom>
          <a:solidFill>
            <a:schemeClr val="dk1"/>
          </a:solidFill>
          <a:ln>
            <a:noFill/>
          </a:ln>
        </p:spPr>
        <p:txBody>
          <a:bodyPr spcFirstLastPara="1" wrap="square" lIns="124327" tIns="124327" rIns="124327" bIns="124327" anchor="ctr" anchorCtr="0">
            <a:noAutofit/>
          </a:bodyPr>
          <a:lstStyle/>
          <a:p>
            <a:pPr marL="0" lvl="0" indent="0" algn="l" rtl="0">
              <a:spcBef>
                <a:spcPts val="0"/>
              </a:spcBef>
              <a:spcAft>
                <a:spcPts val="0"/>
              </a:spcAft>
              <a:buNone/>
            </a:pPr>
            <a:endParaRPr sz="2448"/>
          </a:p>
        </p:txBody>
      </p:sp>
      <p:sp>
        <p:nvSpPr>
          <p:cNvPr id="524" name="Google Shape;524;p40"/>
          <p:cNvSpPr/>
          <p:nvPr/>
        </p:nvSpPr>
        <p:spPr>
          <a:xfrm>
            <a:off x="14405584" y="2729272"/>
            <a:ext cx="401084" cy="401028"/>
          </a:xfrm>
          <a:prstGeom prst="roundRect">
            <a:avLst>
              <a:gd name="adj" fmla="val 8079"/>
            </a:avLst>
          </a:prstGeom>
          <a:solidFill>
            <a:schemeClr val="dk2"/>
          </a:solidFill>
          <a:ln w="9525" cap="flat" cmpd="sng">
            <a:solidFill>
              <a:schemeClr val="lt1"/>
            </a:solidFill>
            <a:prstDash val="solid"/>
            <a:round/>
            <a:headEnd type="none" w="sm" len="sm"/>
            <a:tailEnd type="none" w="sm" len="sm"/>
          </a:ln>
          <a:effectLst>
            <a:outerShdw blurRad="142875" dist="85725" dir="5400000" algn="bl" rotWithShape="0">
              <a:srgbClr val="000000">
                <a:alpha val="50000"/>
              </a:srgbClr>
            </a:outerShdw>
          </a:effectLst>
        </p:spPr>
        <p:txBody>
          <a:bodyPr spcFirstLastPara="1" wrap="square" lIns="124327" tIns="124327" rIns="124327" bIns="124327" anchor="ctr" anchorCtr="0">
            <a:noAutofit/>
          </a:bodyPr>
          <a:lstStyle/>
          <a:p>
            <a:pPr marL="0" lvl="0" indent="0" algn="l" rtl="0">
              <a:spcBef>
                <a:spcPts val="0"/>
              </a:spcBef>
              <a:spcAft>
                <a:spcPts val="0"/>
              </a:spcAft>
              <a:buNone/>
            </a:pPr>
            <a:endParaRPr sz="2448"/>
          </a:p>
        </p:txBody>
      </p:sp>
      <p:sp>
        <p:nvSpPr>
          <p:cNvPr id="525" name="Google Shape;525;p40"/>
          <p:cNvSpPr/>
          <p:nvPr/>
        </p:nvSpPr>
        <p:spPr>
          <a:xfrm>
            <a:off x="14478641" y="2819215"/>
            <a:ext cx="254991" cy="202365"/>
          </a:xfrm>
          <a:custGeom>
            <a:avLst/>
            <a:gdLst/>
            <a:ahLst/>
            <a:cxnLst/>
            <a:rect l="l" t="t" r="r" b="b"/>
            <a:pathLst>
              <a:path w="1881" h="1493" extrusionOk="0">
                <a:moveTo>
                  <a:pt x="1079" y="1459"/>
                </a:moveTo>
                <a:cubicBezTo>
                  <a:pt x="1105" y="1493"/>
                  <a:pt x="1155" y="1493"/>
                  <a:pt x="1189" y="1459"/>
                </a:cubicBezTo>
                <a:lnTo>
                  <a:pt x="1847" y="801"/>
                </a:lnTo>
                <a:cubicBezTo>
                  <a:pt x="1881" y="768"/>
                  <a:pt x="1881" y="717"/>
                  <a:pt x="1847" y="692"/>
                </a:cubicBezTo>
                <a:lnTo>
                  <a:pt x="1189" y="26"/>
                </a:lnTo>
                <a:cubicBezTo>
                  <a:pt x="1155" y="0"/>
                  <a:pt x="1105" y="0"/>
                  <a:pt x="1079" y="26"/>
                </a:cubicBezTo>
                <a:cubicBezTo>
                  <a:pt x="1046" y="59"/>
                  <a:pt x="1046" y="110"/>
                  <a:pt x="1079" y="144"/>
                </a:cubicBezTo>
                <a:lnTo>
                  <a:pt x="1602" y="667"/>
                </a:lnTo>
                <a:lnTo>
                  <a:pt x="76" y="667"/>
                </a:lnTo>
                <a:cubicBezTo>
                  <a:pt x="34" y="667"/>
                  <a:pt x="0" y="700"/>
                  <a:pt x="0" y="742"/>
                </a:cubicBezTo>
                <a:cubicBezTo>
                  <a:pt x="0" y="785"/>
                  <a:pt x="34" y="827"/>
                  <a:pt x="76" y="827"/>
                </a:cubicBezTo>
                <a:lnTo>
                  <a:pt x="1602" y="827"/>
                </a:lnTo>
                <a:lnTo>
                  <a:pt x="1079" y="1350"/>
                </a:lnTo>
                <a:cubicBezTo>
                  <a:pt x="1046" y="1375"/>
                  <a:pt x="1046" y="1426"/>
                  <a:pt x="1079" y="1459"/>
                </a:cubicBezTo>
                <a:close/>
              </a:path>
            </a:pathLst>
          </a:custGeom>
          <a:gradFill>
            <a:gsLst>
              <a:gs pos="0">
                <a:schemeClr val="accent4"/>
              </a:gs>
              <a:gs pos="100000">
                <a:schemeClr val="accent5"/>
              </a:gs>
              <a:gs pos="100000">
                <a:schemeClr val="accent6"/>
              </a:gs>
            </a:gsLst>
            <a:lin ang="13500032" scaled="0"/>
          </a:gradFill>
          <a:ln>
            <a:noFill/>
          </a:ln>
        </p:spPr>
        <p:txBody>
          <a:bodyPr spcFirstLastPara="1" wrap="square" lIns="124327" tIns="124327" rIns="124327" bIns="124327" anchor="ctr" anchorCtr="0">
            <a:noAutofit/>
          </a:bodyPr>
          <a:lstStyle/>
          <a:p>
            <a:pPr marL="0" lvl="0" indent="0" algn="l" rtl="0">
              <a:spcBef>
                <a:spcPts val="0"/>
              </a:spcBef>
              <a:spcAft>
                <a:spcPts val="0"/>
              </a:spcAft>
              <a:buNone/>
            </a:pPr>
            <a:endParaRPr sz="2448"/>
          </a:p>
        </p:txBody>
      </p:sp>
    </p:spTree>
    <p:extLst>
      <p:ext uri="{BB962C8B-B14F-4D97-AF65-F5344CB8AC3E}">
        <p14:creationId xmlns:p14="http://schemas.microsoft.com/office/powerpoint/2010/main" val="12209808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3366742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2604745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8"/>
            <a:ext cx="2009666" cy="739243"/>
          </a:xfrm>
          <a:prstGeom prst="rect">
            <a:avLst/>
          </a:prstGeom>
        </p:spPr>
      </p:pic>
    </p:spTree>
    <p:extLst>
      <p:ext uri="{BB962C8B-B14F-4D97-AF65-F5344CB8AC3E}">
        <p14:creationId xmlns:p14="http://schemas.microsoft.com/office/powerpoint/2010/main" val="4195560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40" y="2657791"/>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9"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9" y="4429279"/>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283293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901942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415964263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45372038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61638492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09419336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5643366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513791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15460821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1" cy="116831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8"/>
            <a:ext cx="3703321" cy="116831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5"/>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313130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9"/>
            <a:ext cx="3703321" cy="113607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9"/>
            <a:ext cx="3695700" cy="113607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9"/>
            <a:ext cx="3703321" cy="113607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186802853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049321074"/>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299866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8434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537789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3995352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85896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4173976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999755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14949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073212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70"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9211039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70"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7"/>
            <a:ext cx="5735647"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80" y="1904067"/>
            <a:ext cx="5759982"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11415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07992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0863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395039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7088791" cy="2331508"/>
          </a:xfrm>
          <a:solidFill>
            <a:srgbClr val="0A5BBA">
              <a:alpha val="90000"/>
            </a:srgbClr>
          </a:solidFill>
        </p:spPr>
        <p:txBody>
          <a:bodyPr lIns="91440" tIns="91440">
            <a:noAutofit/>
          </a:bodyPr>
          <a:lstStyle>
            <a:lvl1pPr marL="0" indent="0">
              <a:lnSpc>
                <a:spcPct val="100000"/>
              </a:lnSpc>
              <a:buNone/>
              <a:defRPr sz="3672">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Course Title</a:t>
            </a:r>
          </a:p>
        </p:txBody>
      </p:sp>
    </p:spTree>
    <p:extLst>
      <p:ext uri="{BB962C8B-B14F-4D97-AF65-F5344CB8AC3E}">
        <p14:creationId xmlns:p14="http://schemas.microsoft.com/office/powerpoint/2010/main" val="30855617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10912" y="3444187"/>
            <a:ext cx="11918289" cy="2279697"/>
          </a:xfrm>
          <a:prstGeom prst="rect">
            <a:avLst/>
          </a:prstGeom>
          <a:noFill/>
          <a:ln>
            <a:noFill/>
          </a:ln>
        </p:spPr>
        <p:txBody>
          <a:bodyPr vert="horz" wrap="square" lIns="248694" tIns="186521" rIns="124347" bIns="62174" rtlCol="0" anchor="t" anchorCtr="0">
            <a:noAutofit/>
          </a:bodyPr>
          <a:lstStyle/>
          <a:p>
            <a:pPr defTabSz="621716">
              <a:lnSpc>
                <a:spcPct val="90000"/>
              </a:lnSpc>
              <a:spcAft>
                <a:spcPts val="816"/>
              </a:spcAft>
            </a:pPr>
            <a:r>
              <a:rPr lang="en-US" sz="1360"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716">
              <a:lnSpc>
                <a:spcPct val="90000"/>
              </a:lnSpc>
              <a:spcAft>
                <a:spcPts val="816"/>
              </a:spcAft>
            </a:pPr>
            <a:r>
              <a:rPr lang="en-US" sz="1360"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716">
              <a:lnSpc>
                <a:spcPct val="90000"/>
              </a:lnSpc>
              <a:spcAft>
                <a:spcPts val="816"/>
              </a:spcAft>
            </a:pPr>
            <a:r>
              <a:rPr lang="en-US" sz="1360" dirty="0">
                <a:solidFill>
                  <a:srgbClr val="000000">
                    <a:alpha val="87000"/>
                  </a:srgbClr>
                </a:solidFill>
              </a:rPr>
              <a:t>For more information, see Use of Microsoft Copyrighted Content at</a:t>
            </a:r>
          </a:p>
          <a:p>
            <a:pPr algn="ctr" defTabSz="621716">
              <a:lnSpc>
                <a:spcPct val="90000"/>
              </a:lnSpc>
              <a:spcAft>
                <a:spcPts val="816"/>
              </a:spcAft>
            </a:pPr>
            <a:r>
              <a:rPr lang="en-US" sz="1360" dirty="0">
                <a:solidFill>
                  <a:srgbClr val="000000">
                    <a:alpha val="87000"/>
                  </a:srgbClr>
                </a:solidFill>
                <a:hlinkClick r:id="rId2"/>
              </a:rPr>
              <a:t>http://www.microsoft.com/about/legal/permissions/</a:t>
            </a:r>
            <a:endParaRPr lang="en-US" sz="1360" dirty="0">
              <a:solidFill>
                <a:srgbClr val="000000">
                  <a:alpha val="87000"/>
                </a:srgbClr>
              </a:solidFill>
            </a:endParaRPr>
          </a:p>
        </p:txBody>
      </p:sp>
      <p:sp>
        <p:nvSpPr>
          <p:cNvPr id="7" name="TextBox 6"/>
          <p:cNvSpPr txBox="1"/>
          <p:nvPr userDrawn="1"/>
        </p:nvSpPr>
        <p:spPr>
          <a:xfrm>
            <a:off x="317009" y="106055"/>
            <a:ext cx="3212756" cy="414490"/>
          </a:xfrm>
          <a:prstGeom prst="rect">
            <a:avLst/>
          </a:prstGeom>
          <a:noFill/>
          <a:ln>
            <a:noFill/>
          </a:ln>
        </p:spPr>
        <p:txBody>
          <a:bodyPr vert="horz" wrap="none" lIns="248694" tIns="186521" rIns="124347" bIns="62174" rtlCol="0" anchor="ctr" anchorCtr="0">
            <a:noAutofit/>
          </a:bodyPr>
          <a:lstStyle/>
          <a:p>
            <a:pPr defTabSz="621716"/>
            <a:r>
              <a:rPr lang="en-US" sz="1496" b="1" dirty="0">
                <a:solidFill>
                  <a:srgbClr val="000000"/>
                </a:solidFill>
              </a:rPr>
              <a:t>Conditions and Terms of Use</a:t>
            </a:r>
            <a:endParaRPr lang="en-US" sz="1496" dirty="0">
              <a:solidFill>
                <a:srgbClr val="000000"/>
              </a:solidFill>
            </a:endParaRPr>
          </a:p>
        </p:txBody>
      </p:sp>
      <p:sp>
        <p:nvSpPr>
          <p:cNvPr id="8" name="TextBox 7"/>
          <p:cNvSpPr txBox="1"/>
          <p:nvPr userDrawn="1"/>
        </p:nvSpPr>
        <p:spPr>
          <a:xfrm>
            <a:off x="313961" y="2926075"/>
            <a:ext cx="3212756" cy="377922"/>
          </a:xfrm>
          <a:prstGeom prst="rect">
            <a:avLst/>
          </a:prstGeom>
          <a:noFill/>
          <a:ln>
            <a:noFill/>
          </a:ln>
        </p:spPr>
        <p:txBody>
          <a:bodyPr vert="horz" wrap="none" lIns="248694" tIns="186521" rIns="124347" bIns="62174" rtlCol="0" anchor="ctr" anchorCtr="0">
            <a:noAutofit/>
          </a:bodyPr>
          <a:lstStyle/>
          <a:p>
            <a:pPr defTabSz="621716"/>
            <a:r>
              <a:rPr lang="en-US" sz="1496" b="1" dirty="0">
                <a:solidFill>
                  <a:srgbClr val="000000"/>
                </a:solidFill>
              </a:rPr>
              <a:t>Copyright and Trademarks</a:t>
            </a:r>
          </a:p>
        </p:txBody>
      </p:sp>
      <p:sp>
        <p:nvSpPr>
          <p:cNvPr id="9" name="TextBox 8"/>
          <p:cNvSpPr txBox="1"/>
          <p:nvPr userDrawn="1"/>
        </p:nvSpPr>
        <p:spPr>
          <a:xfrm>
            <a:off x="310912" y="386063"/>
            <a:ext cx="3212756" cy="414490"/>
          </a:xfrm>
          <a:prstGeom prst="rect">
            <a:avLst/>
          </a:prstGeom>
          <a:noFill/>
          <a:ln>
            <a:noFill/>
          </a:ln>
        </p:spPr>
        <p:txBody>
          <a:bodyPr vert="horz" wrap="none" lIns="248694" tIns="186521" rIns="124347" bIns="62174" rtlCol="0" anchor="ctr" anchorCtr="0">
            <a:noAutofit/>
          </a:bodyPr>
          <a:lstStyle/>
          <a:p>
            <a:pPr defTabSz="621716"/>
            <a:r>
              <a:rPr lang="en-US" sz="1088" dirty="0">
                <a:solidFill>
                  <a:srgbClr val="277EB5"/>
                </a:solidFill>
              </a:rPr>
              <a:t>Microsoft Confidential</a:t>
            </a:r>
          </a:p>
        </p:txBody>
      </p:sp>
      <p:sp>
        <p:nvSpPr>
          <p:cNvPr id="10" name="TextBox 9"/>
          <p:cNvSpPr txBox="1"/>
          <p:nvPr userDrawn="1"/>
        </p:nvSpPr>
        <p:spPr>
          <a:xfrm>
            <a:off x="310912" y="3176286"/>
            <a:ext cx="3212756" cy="414490"/>
          </a:xfrm>
          <a:prstGeom prst="rect">
            <a:avLst/>
          </a:prstGeom>
          <a:noFill/>
          <a:ln>
            <a:noFill/>
          </a:ln>
        </p:spPr>
        <p:txBody>
          <a:bodyPr vert="horz" wrap="none" lIns="248694" tIns="186521" rIns="124347" bIns="62174" rtlCol="0" anchor="ctr" anchorCtr="0">
            <a:noAutofit/>
          </a:bodyPr>
          <a:lstStyle/>
          <a:p>
            <a:pPr defTabSz="621716"/>
            <a:r>
              <a:rPr lang="en-US" sz="1088" dirty="0">
                <a:solidFill>
                  <a:srgbClr val="277EB5"/>
                </a:solidFill>
              </a:rPr>
              <a:t>© 2013 Microsoft Corporation. All rights reserved.</a:t>
            </a:r>
          </a:p>
        </p:txBody>
      </p:sp>
      <p:sp>
        <p:nvSpPr>
          <p:cNvPr id="11" name="TextBox 10"/>
          <p:cNvSpPr txBox="1"/>
          <p:nvPr userDrawn="1"/>
        </p:nvSpPr>
        <p:spPr>
          <a:xfrm>
            <a:off x="310912" y="626158"/>
            <a:ext cx="11918289" cy="2486942"/>
          </a:xfrm>
          <a:prstGeom prst="rect">
            <a:avLst/>
          </a:prstGeom>
          <a:noFill/>
          <a:ln>
            <a:noFill/>
          </a:ln>
        </p:spPr>
        <p:txBody>
          <a:bodyPr vert="horz" wrap="square" lIns="248694" tIns="186521" rIns="124347" bIns="62174" rtlCol="0" anchor="t" anchorCtr="0">
            <a:normAutofit lnSpcReduction="10000"/>
          </a:bodyPr>
          <a:lstStyle/>
          <a:p>
            <a:pPr defTabSz="621716">
              <a:spcAft>
                <a:spcPts val="816"/>
              </a:spcAft>
            </a:pPr>
            <a:r>
              <a:rPr lang="en-US" sz="1360"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716">
              <a:spcAft>
                <a:spcPts val="816"/>
              </a:spcAft>
            </a:pPr>
            <a:r>
              <a:rPr lang="en-US" sz="1360"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716">
              <a:spcAft>
                <a:spcPts val="816"/>
              </a:spcAft>
            </a:pPr>
            <a:r>
              <a:rPr lang="en-US" sz="1360"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716">
              <a:spcAft>
                <a:spcPts val="816"/>
              </a:spcAft>
            </a:pPr>
            <a:endParaRPr lang="en-US" sz="1360" dirty="0">
              <a:solidFill>
                <a:srgbClr val="000000">
                  <a:alpha val="87000"/>
                </a:srgbClr>
              </a:solidFill>
            </a:endParaRPr>
          </a:p>
        </p:txBody>
      </p:sp>
    </p:spTree>
    <p:extLst>
      <p:ext uri="{BB962C8B-B14F-4D97-AF65-F5344CB8AC3E}">
        <p14:creationId xmlns:p14="http://schemas.microsoft.com/office/powerpoint/2010/main" val="86128360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
        <p:nvSpPr>
          <p:cNvPr id="7" name="Text Placeholder 6"/>
          <p:cNvSpPr>
            <a:spLocks noGrp="1"/>
          </p:cNvSpPr>
          <p:nvPr>
            <p:ph type="body" sz="quarter" idx="13"/>
          </p:nvPr>
        </p:nvSpPr>
        <p:spPr>
          <a:xfrm>
            <a:off x="410404" y="1165754"/>
            <a:ext cx="11398029" cy="5054710"/>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7813929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310868"/>
            <a:ext cx="11503739" cy="699453"/>
          </a:xfrm>
          <a:noFill/>
        </p:spPr>
        <p:txBody>
          <a:bodyPr rIns="91440">
            <a:noAutofit/>
          </a:bodyPr>
          <a:lstStyle>
            <a:lvl1pPr>
              <a:defRPr sz="3672"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2006173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rIns="91440" anchor="t" anchorCtr="0">
            <a:normAutofit/>
          </a:bodyPr>
          <a:lstStyle>
            <a:lvl1pPr>
              <a:defRPr sz="2856" baseline="0">
                <a:solidFill>
                  <a:schemeClr val="bg1"/>
                </a:solidFill>
                <a:latin typeface="Segoe UI Light" panose="020B0502040204020203" pitchFamily="34" charset="0"/>
              </a:defRPr>
            </a:lvl1pPr>
          </a:lstStyle>
          <a:p>
            <a:r>
              <a:rPr lang="en-US" dirty="0"/>
              <a:t>Module #: Module Title</a:t>
            </a:r>
          </a:p>
        </p:txBody>
      </p:sp>
      <p:sp>
        <p:nvSpPr>
          <p:cNvPr id="9" name="Text Placeholder 18"/>
          <p:cNvSpPr>
            <a:spLocks noGrp="1"/>
          </p:cNvSpPr>
          <p:nvPr>
            <p:ph type="body" sz="quarter" idx="16" hasCustomPrompt="1"/>
          </p:nvPr>
        </p:nvSpPr>
        <p:spPr>
          <a:xfrm>
            <a:off x="0" y="3264111"/>
            <a:ext cx="4663678" cy="718105"/>
          </a:xfrm>
          <a:prstGeom prst="rect">
            <a:avLst/>
          </a:prstGeom>
          <a:solidFill>
            <a:srgbClr val="002050">
              <a:alpha val="89804"/>
            </a:srgbClr>
          </a:solidFill>
        </p:spPr>
        <p:txBody>
          <a:bodyPr vert="horz" lIns="91440" tIns="91440">
            <a:normAutofit/>
          </a:bodyPr>
          <a:lstStyle>
            <a:lvl1pPr marL="0" indent="0">
              <a:lnSpc>
                <a:spcPct val="100000"/>
              </a:lnSpc>
              <a:buFontTx/>
              <a:buNone/>
              <a:defRPr sz="2040"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Module Overview</a:t>
            </a:r>
          </a:p>
        </p:txBody>
      </p:sp>
    </p:spTree>
    <p:extLst>
      <p:ext uri="{BB962C8B-B14F-4D97-AF65-F5344CB8AC3E}">
        <p14:creationId xmlns:p14="http://schemas.microsoft.com/office/powerpoint/2010/main" val="28764329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80" tIns="137160"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80" tIns="137160">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7602118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875527"/>
            <a:ext cx="11503739" cy="699453"/>
          </a:xfrm>
          <a:noFill/>
        </p:spPr>
        <p:txBody>
          <a:bodyPr rIns="91440">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3371905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Demonstration: Title of Demo</a:t>
            </a:r>
          </a:p>
        </p:txBody>
      </p:sp>
    </p:spTree>
    <p:extLst>
      <p:ext uri="{BB962C8B-B14F-4D97-AF65-F5344CB8AC3E}">
        <p14:creationId xmlns:p14="http://schemas.microsoft.com/office/powerpoint/2010/main" val="999842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80" tIns="137160">
            <a:noAutofit/>
          </a:bodyPr>
          <a:lstStyle>
            <a:lvl1pPr marL="58287" indent="0">
              <a:lnSpc>
                <a:spcPct val="100000"/>
              </a:lnSpc>
              <a:buNone/>
              <a:defRPr sz="3672" baseline="0">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Lab: Title of Lab</a:t>
            </a:r>
          </a:p>
        </p:txBody>
      </p:sp>
    </p:spTree>
    <p:extLst>
      <p:ext uri="{BB962C8B-B14F-4D97-AF65-F5344CB8AC3E}">
        <p14:creationId xmlns:p14="http://schemas.microsoft.com/office/powerpoint/2010/main" val="32375679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97263"/>
            <a:ext cx="3109119" cy="1165754"/>
          </a:xfrm>
          <a:prstGeom prst="rect">
            <a:avLst/>
          </a:prstGeom>
          <a:solidFill>
            <a:srgbClr val="002050">
              <a:alpha val="90000"/>
            </a:srgbClr>
          </a:solidFill>
        </p:spPr>
        <p:txBody>
          <a:bodyPr vert="horz" lIns="91440" tIns="9144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3" name="TextBox 12"/>
          <p:cNvSpPr txBox="1"/>
          <p:nvPr userDrawn="1"/>
        </p:nvSpPr>
        <p:spPr>
          <a:xfrm>
            <a:off x="0" y="1165754"/>
            <a:ext cx="6218238" cy="382308"/>
          </a:xfrm>
          <a:prstGeom prst="rect">
            <a:avLst/>
          </a:prstGeom>
          <a:noFill/>
        </p:spPr>
        <p:txBody>
          <a:bodyPr wrap="square" rtlCol="0">
            <a:spAutoFit/>
          </a:bodyPr>
          <a:lstStyle/>
          <a:p>
            <a:endParaRPr lang="en-US" sz="1836" dirty="0"/>
          </a:p>
        </p:txBody>
      </p:sp>
      <p:sp>
        <p:nvSpPr>
          <p:cNvPr id="16"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8524547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97263"/>
            <a:ext cx="3109119" cy="1165754"/>
          </a:xfrm>
          <a:prstGeom prst="rect">
            <a:avLst/>
          </a:prstGeom>
          <a:solidFill>
            <a:srgbClr val="15AEEF">
              <a:alpha val="89804"/>
            </a:srgbClr>
          </a:solidFill>
        </p:spPr>
        <p:txBody>
          <a:bodyPr vert="horz" lIns="91440" tIns="91440">
            <a:normAutofit/>
          </a:bodyPr>
          <a:lstStyle>
            <a:lvl1pPr marL="0" indent="0">
              <a:lnSpc>
                <a:spcPct val="100000"/>
              </a:lnSpc>
              <a:buFontTx/>
              <a:buNone/>
              <a:defRPr sz="1632" baseline="0">
                <a:solidFill>
                  <a:schemeClr val="tx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65754"/>
            <a:ext cx="6218238" cy="2331508"/>
          </a:xfrm>
          <a:solidFill>
            <a:srgbClr val="0A5BBA">
              <a:alpha val="90000"/>
            </a:srgbClr>
          </a:solidFill>
        </p:spPr>
        <p:txBody>
          <a:bodyPr lIns="91440" tIns="9144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37860373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vert="horz"/>
          <a:lstStyle>
            <a:lvl1pPr>
              <a:buFontTx/>
              <a:buNone/>
              <a:defRPr sz="1428">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327356" y="3497263"/>
            <a:ext cx="3109119" cy="1165754"/>
          </a:xfrm>
          <a:prstGeom prst="rect">
            <a:avLst/>
          </a:prstGeom>
          <a:solidFill>
            <a:srgbClr val="002050">
              <a:alpha val="90000"/>
            </a:srgbClr>
          </a:solidFill>
        </p:spPr>
        <p:txBody>
          <a:bodyPr vert="horz" lIns="182880" tIns="137160">
            <a:normAutofit/>
          </a:bodyPr>
          <a:lstStyle>
            <a:lvl1pPr marL="0" indent="0">
              <a:lnSpc>
                <a:spcPct val="100000"/>
              </a:lnSpc>
              <a:buFontTx/>
              <a:buNone/>
              <a:defRPr sz="1632" baseline="0">
                <a:solidFill>
                  <a:schemeClr val="bg1"/>
                </a:solidFill>
                <a:latin typeface="Segoe UI" panose="020B0502040204020203" pitchFamily="34" charset="0"/>
                <a:cs typeface="Segoe UI" panose="020B0502040204020203" pitchFamily="34" charset="0"/>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218237" y="1165754"/>
            <a:ext cx="6218238" cy="2331508"/>
          </a:xfrm>
          <a:solidFill>
            <a:srgbClr val="0A5BBA">
              <a:alpha val="90000"/>
            </a:srgbClr>
          </a:solidFill>
        </p:spPr>
        <p:txBody>
          <a:bodyPr lIns="182880" tIns="137160">
            <a:noAutofit/>
          </a:bodyPr>
          <a:lstStyle>
            <a:lvl1pPr marL="0" indent="0">
              <a:lnSpc>
                <a:spcPct val="100000"/>
              </a:lnSpc>
              <a:buNone/>
              <a:defRPr sz="3264">
                <a:solidFill>
                  <a:schemeClr val="bg1"/>
                </a:solidFill>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Tree>
    <p:extLst>
      <p:ext uri="{BB962C8B-B14F-4D97-AF65-F5344CB8AC3E}">
        <p14:creationId xmlns:p14="http://schemas.microsoft.com/office/powerpoint/2010/main" val="40847061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lnSpc>
                <a:spcPct val="100000"/>
              </a:lnSpc>
              <a:spcBef>
                <a:spcPts val="306"/>
              </a:spcBef>
              <a:buFontTx/>
              <a:buNone/>
              <a:defRPr sz="1836"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22492408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65754"/>
            <a:ext cx="3109119" cy="2331508"/>
          </a:xfrm>
          <a:solidFill>
            <a:srgbClr val="0A5BBA"/>
          </a:solidFill>
        </p:spPr>
        <p:txBody>
          <a:bodyPr lIns="182880" tIns="137160" rIns="91440" anchor="t" anchorCtr="0">
            <a:normAutofit/>
          </a:bodyPr>
          <a:lstStyle>
            <a:lvl1pPr>
              <a:defRPr sz="2448"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663678" y="1165754"/>
            <a:ext cx="7150973" cy="5051601"/>
          </a:xfrm>
          <a:prstGeom prst="rect">
            <a:avLst/>
          </a:prstGeom>
        </p:spPr>
        <p:txBody>
          <a:bodyPr vert="horz" lIns="91440" tIns="45720">
            <a:normAutofit/>
          </a:bodyPr>
          <a:lstStyle>
            <a:lvl1pPr marL="0" indent="0">
              <a:spcBef>
                <a:spcPts val="306"/>
              </a:spcBef>
              <a:buFontTx/>
              <a:buNone/>
              <a:defRPr sz="1632"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42716652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alpha val="89804"/>
            </a:srgbClr>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alpha val="89804"/>
            </a:srgbClr>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5843578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663678" y="1165754"/>
            <a:ext cx="7150973" cy="2331508"/>
          </a:xfrm>
        </p:spPr>
        <p:txBody>
          <a:bodyPr>
            <a:noAutofit/>
          </a:bodyPr>
          <a:lstStyle>
            <a:lvl1pPr>
              <a:defRPr sz="1836">
                <a:solidFill>
                  <a:srgbClr val="3F3F3F"/>
                </a:solidFill>
              </a:defRPr>
            </a:lvl1pPr>
            <a:lvl2pPr>
              <a:defRPr sz="1632">
                <a:solidFill>
                  <a:srgbClr val="3F3F3F"/>
                </a:solidFill>
              </a:defRPr>
            </a:lvl2pPr>
            <a:lvl3pPr>
              <a:lnSpc>
                <a:spcPct val="100000"/>
              </a:lnSpc>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0E715F"/>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218237" y="3497263"/>
            <a:ext cx="3109119" cy="2331508"/>
          </a:xfrm>
          <a:solidFill>
            <a:srgbClr val="129038"/>
          </a:solidFill>
        </p:spPr>
        <p:txBody>
          <a:bodyPr>
            <a:normAutofit/>
          </a:bodyPr>
          <a:lstStyle>
            <a:lvl1pPr>
              <a:lnSpc>
                <a:spcPct val="100000"/>
              </a:lnSpc>
              <a:defRPr sz="1632">
                <a:solidFill>
                  <a:schemeClr val="tx1"/>
                </a:solidFill>
                <a:latin typeface="Segoe UI" panose="020B0502040204020203" pitchFamily="34" charset="0"/>
                <a:cs typeface="Segoe UI" panose="020B0502040204020203" pitchFamily="34" charset="0"/>
              </a:defRPr>
            </a:lvl1pPr>
            <a:lvl2pPr>
              <a:lnSpc>
                <a:spcPct val="100000"/>
              </a:lnSpc>
              <a:defRPr sz="1632">
                <a:solidFill>
                  <a:schemeClr val="tx1"/>
                </a:solidFill>
                <a:latin typeface="Segoe UI" panose="020B0502040204020203" pitchFamily="34" charset="0"/>
                <a:cs typeface="Segoe UI" panose="020B0502040204020203" pitchFamily="34" charset="0"/>
              </a:defRPr>
            </a:lvl2pPr>
            <a:lvl3pPr>
              <a:lnSpc>
                <a:spcPct val="100000"/>
              </a:lnSpc>
              <a:defRPr sz="1632">
                <a:solidFill>
                  <a:schemeClr val="tx1"/>
                </a:solidFill>
                <a:latin typeface="Segoe UI" panose="020B0502040204020203" pitchFamily="34" charset="0"/>
                <a:cs typeface="Segoe UI" panose="020B0502040204020203" pitchFamily="34" charset="0"/>
              </a:defRPr>
            </a:lvl3pPr>
            <a:lvl4pPr>
              <a:lnSpc>
                <a:spcPct val="100000"/>
              </a:lnSpc>
              <a:defRPr sz="1632">
                <a:solidFill>
                  <a:schemeClr val="tx1"/>
                </a:solidFill>
                <a:latin typeface="Segoe UI" panose="020B0502040204020203" pitchFamily="34" charset="0"/>
                <a:cs typeface="Segoe UI" panose="020B0502040204020203" pitchFamily="34" charset="0"/>
              </a:defRPr>
            </a:lvl4pPr>
            <a:lvl5pPr>
              <a:lnSpc>
                <a:spcPct val="100000"/>
              </a:lnSpc>
              <a:defRPr sz="1632">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327356" y="3497263"/>
            <a:ext cx="3109119" cy="2331508"/>
          </a:xfrm>
          <a:solidFill>
            <a:srgbClr val="0C6126"/>
          </a:solidFill>
        </p:spPr>
        <p:txBody>
          <a:bodyPr>
            <a:normAutofit/>
          </a:bodyPr>
          <a:lstStyle>
            <a:lvl1pPr>
              <a:lnSpc>
                <a:spcPct val="100000"/>
              </a:lnSpc>
              <a:defRPr sz="1632">
                <a:solidFill>
                  <a:schemeClr val="bg1"/>
                </a:solidFill>
                <a:latin typeface="Segoe UI" panose="020B0502040204020203" pitchFamily="34" charset="0"/>
                <a:cs typeface="Segoe UI" panose="020B0502040204020203" pitchFamily="34" charset="0"/>
              </a:defRPr>
            </a:lvl1pPr>
            <a:lvl2pPr>
              <a:lnSpc>
                <a:spcPct val="100000"/>
              </a:lnSpc>
              <a:defRPr sz="1632">
                <a:solidFill>
                  <a:schemeClr val="bg1"/>
                </a:solidFill>
                <a:latin typeface="Segoe UI" panose="020B0502040204020203" pitchFamily="34" charset="0"/>
                <a:cs typeface="Segoe UI" panose="020B0502040204020203" pitchFamily="34" charset="0"/>
              </a:defRPr>
            </a:lvl2pPr>
            <a:lvl3pPr>
              <a:lnSpc>
                <a:spcPct val="100000"/>
              </a:lnSpc>
              <a:defRPr sz="1632">
                <a:solidFill>
                  <a:schemeClr val="bg1"/>
                </a:solidFill>
                <a:latin typeface="Segoe UI" panose="020B0502040204020203" pitchFamily="34" charset="0"/>
                <a:cs typeface="Segoe UI" panose="020B0502040204020203" pitchFamily="34" charset="0"/>
              </a:defRPr>
            </a:lvl3pPr>
            <a:lvl4pPr>
              <a:lnSpc>
                <a:spcPct val="100000"/>
              </a:lnSpc>
              <a:defRPr sz="1632">
                <a:solidFill>
                  <a:schemeClr val="bg1"/>
                </a:solidFill>
                <a:latin typeface="Segoe UI" panose="020B0502040204020203" pitchFamily="34" charset="0"/>
                <a:cs typeface="Segoe UI" panose="020B0502040204020203" pitchFamily="34" charset="0"/>
              </a:defRPr>
            </a:lvl4pPr>
            <a:lvl5pPr>
              <a:lnSpc>
                <a:spcPct val="100000"/>
              </a:lnSpc>
              <a:defRPr sz="1632">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368628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6994525"/>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65754"/>
            <a:ext cx="3109119" cy="2331508"/>
          </a:xfrm>
          <a:solidFill>
            <a:srgbClr val="0A5BBA">
              <a:alpha val="90000"/>
            </a:srgbClr>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97263"/>
            <a:ext cx="3109119" cy="2331508"/>
          </a:xfrm>
          <a:solidFill>
            <a:srgbClr val="002050">
              <a:alpha val="90000"/>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109119" y="3497263"/>
            <a:ext cx="3109119" cy="2331508"/>
          </a:xfrm>
          <a:solidFill>
            <a:srgbClr val="15AEEF">
              <a:alpha val="89804"/>
            </a:srgb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89804"/>
            </a:srgbClr>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622133"/>
            <a:ext cx="2901844" cy="372394"/>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767316" y="6605942"/>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9028104" y="6482889"/>
            <a:ext cx="2798207" cy="372394"/>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939312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109119" y="1165754"/>
            <a:ext cx="6218238" cy="4663017"/>
          </a:xfrm>
        </p:spPr>
        <p:txBody>
          <a:bodyPr>
            <a:normAutofit/>
          </a:bodyPr>
          <a:lstStyle>
            <a:lvl1pPr>
              <a:defRPr sz="1836">
                <a:solidFill>
                  <a:srgbClr val="3F3F3F"/>
                </a:solidFill>
              </a:defRPr>
            </a:lvl1pPr>
            <a:lvl2pPr>
              <a:defRPr sz="1632">
                <a:solidFill>
                  <a:srgbClr val="3F3F3F"/>
                </a:solidFill>
              </a:defRPr>
            </a:lvl2pPr>
            <a:lvl3pPr>
              <a:defRPr sz="1428">
                <a:solidFill>
                  <a:srgbClr val="3F3F3F"/>
                </a:solidFill>
              </a:defRPr>
            </a:lvl3pPr>
            <a:lvl4pPr>
              <a:defRPr sz="1428">
                <a:solidFill>
                  <a:srgbClr val="3F3F3F"/>
                </a:solidFill>
              </a:defRPr>
            </a:lvl4pPr>
            <a:lvl5pPr>
              <a:defRPr sz="1428">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65754"/>
            <a:ext cx="3109119" cy="2331508"/>
          </a:xfrm>
          <a:solidFill>
            <a:srgbClr val="0A5BBA"/>
          </a:solidFill>
        </p:spPr>
        <p:txBody>
          <a:bodyPr lIns="182880" tIns="137160" anchor="t" anchorCtr="0">
            <a:normAutofit/>
          </a:bodyPr>
          <a:lstStyle>
            <a:lvl1pPr>
              <a:defRPr sz="2448">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327356" y="1165754"/>
            <a:ext cx="3109119" cy="2331508"/>
          </a:xfrm>
          <a:solidFill>
            <a:srgbClr val="002050"/>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327356" y="3497263"/>
            <a:ext cx="3109119" cy="2331508"/>
          </a:xfrm>
          <a:solidFill>
            <a:srgbClr val="15AEEF"/>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60712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image" Target="../media/image1.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image" Target="../media/image10.emf"/><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theme" Target="../theme/theme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8"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5.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71" r:id="rId25"/>
    <p:sldLayoutId id="2147484350" r:id="rId26"/>
    <p:sldLayoutId id="2147484351" r:id="rId27"/>
    <p:sldLayoutId id="2147484352" r:id="rId28"/>
    <p:sldLayoutId id="2147484353" r:id="rId29"/>
    <p:sldLayoutId id="2147484354" r:id="rId30"/>
    <p:sldLayoutId id="2147484355" r:id="rId31"/>
    <p:sldLayoutId id="2147484357" r:id="rId3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533294846"/>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 id="2147484298" r:id="rId25"/>
    <p:sldLayoutId id="2147484299" r:id="rId26"/>
    <p:sldLayoutId id="2147484300" r:id="rId27"/>
    <p:sldLayoutId id="2147484301" r:id="rId28"/>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555728179"/>
      </p:ext>
    </p:extLst>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 id="2147484315" r:id="rId12"/>
    <p:sldLayoutId id="2147484316" r:id="rId13"/>
    <p:sldLayoutId id="2147484317" r:id="rId14"/>
    <p:sldLayoutId id="2147484318" r:id="rId15"/>
    <p:sldLayoutId id="2147484319" r:id="rId16"/>
    <p:sldLayoutId id="2147484320" r:id="rId17"/>
    <p:sldLayoutId id="2147484321" r:id="rId18"/>
    <p:sldLayoutId id="2147484322" r:id="rId19"/>
    <p:sldLayoutId id="2147484323" r:id="rId20"/>
    <p:sldLayoutId id="2147484324" r:id="rId21"/>
    <p:sldLayoutId id="2147484325" r:id="rId22"/>
    <p:sldLayoutId id="2147484326" r:id="rId23"/>
    <p:sldLayoutId id="2147484327" r:id="rId24"/>
    <p:sldLayoutId id="2147484328" r:id="rId25"/>
    <p:sldLayoutId id="2147484329" r:id="rId26"/>
    <p:sldLayoutId id="2147484330" r:id="rId27"/>
    <p:sldLayoutId id="2147484331" r:id="rId28"/>
    <p:sldLayoutId id="2147484332" r:id="rId29"/>
    <p:sldLayoutId id="2147484333" r:id="rId30"/>
    <p:sldLayoutId id="2147484334" r:id="rId31"/>
    <p:sldLayoutId id="2147484335" r:id="rId32"/>
    <p:sldLayoutId id="2147484336" r:id="rId33"/>
  </p:sldLayoutIdLst>
  <p:hf hdr="0" ftr="0" dt="0"/>
  <p:txStyles>
    <p:titleStyle>
      <a:lvl1pPr algn="l" defTabSz="932597" rtl="0" eaLnBrk="1" latinLnBrk="0" hangingPunct="1">
        <a:lnSpc>
          <a:spcPct val="90000"/>
        </a:lnSpc>
        <a:spcBef>
          <a:spcPct val="0"/>
        </a:spcBef>
        <a:buNone/>
        <a:defRPr sz="3672" kern="1200">
          <a:solidFill>
            <a:srgbClr val="0A5BBA"/>
          </a:solidFill>
          <a:latin typeface="Segoe UI Light" panose="020B0502040204020203" pitchFamily="34" charset="0"/>
          <a:ea typeface="+mj-ea"/>
          <a:cs typeface="Segoe UI Light"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1836" kern="1200">
          <a:solidFill>
            <a:srgbClr val="3F3F3F"/>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Courier New" panose="02070309020205020404" pitchFamily="49" charset="0"/>
        <a:buChar char="o"/>
        <a:defRPr sz="1632" kern="1200">
          <a:solidFill>
            <a:srgbClr val="3F3F3F"/>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Wingdings" panose="05000000000000000000" pitchFamily="2" charset="2"/>
        <a:buChar char="§"/>
        <a:defRPr sz="1428" kern="1200">
          <a:solidFill>
            <a:srgbClr val="3F3F3F"/>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28" kern="1200">
          <a:solidFill>
            <a:srgbClr val="3F3F3F"/>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Courier New" panose="02070309020205020404" pitchFamily="49" charset="0"/>
        <a:buChar char="o"/>
        <a:defRPr sz="1428" kern="1200">
          <a:solidFill>
            <a:srgbClr val="3F3F3F"/>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5FB94E-410F-4BAD-B6B9-0D2296AFA7D0}"/>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4495BF-DF71-481C-86DF-A897D5799603}"/>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4A825-FB82-49E2-BA6F-6D6997AEB524}"/>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E12D730-9CB2-4B13-8BE7-14A0B540A9F6}" type="datetimeFigureOut">
              <a:rPr lang="en-US" smtClean="0"/>
              <a:t>1/14/2025</a:t>
            </a:fld>
            <a:endParaRPr lang="en-US"/>
          </a:p>
        </p:txBody>
      </p:sp>
      <p:sp>
        <p:nvSpPr>
          <p:cNvPr id="5" name="Footer Placeholder 4">
            <a:extLst>
              <a:ext uri="{FF2B5EF4-FFF2-40B4-BE49-F238E27FC236}">
                <a16:creationId xmlns:a16="http://schemas.microsoft.com/office/drawing/2014/main" id="{EABC04BE-6537-45B4-8B02-A5972F09EFE9}"/>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CA0CAF-52A7-4C71-93CB-EC843876CB96}"/>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66C39D89-3167-4156-8B89-3B1CD8699095}" type="slidenum">
              <a:rPr lang="en-US" smtClean="0"/>
              <a:t>‹#›</a:t>
            </a:fld>
            <a:endParaRPr lang="en-US"/>
          </a:p>
        </p:txBody>
      </p:sp>
    </p:spTree>
    <p:extLst>
      <p:ext uri="{BB962C8B-B14F-4D97-AF65-F5344CB8AC3E}">
        <p14:creationId xmlns:p14="http://schemas.microsoft.com/office/powerpoint/2010/main" val="1223024595"/>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5.xml"/><Relationship Id="rId5" Type="http://schemas.openxmlformats.org/officeDocument/2006/relationships/image" Target="../media/image37.emf"/><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44.png"/><Relationship Id="rId5" Type="http://schemas.microsoft.com/office/2007/relationships/hdphoto" Target="../media/hdphoto2.wdp"/><Relationship Id="rId10" Type="http://schemas.openxmlformats.org/officeDocument/2006/relationships/image" Target="../media/image41.png"/><Relationship Id="rId4" Type="http://schemas.openxmlformats.org/officeDocument/2006/relationships/image" Target="../media/image43.png"/><Relationship Id="rId9"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7.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1.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infracost/actions" TargetMode="External"/><Relationship Id="rId2" Type="http://schemas.openxmlformats.org/officeDocument/2006/relationships/notesSlide" Target="../notesSlides/notesSlide37.xml"/><Relationship Id="rId1" Type="http://schemas.openxmlformats.org/officeDocument/2006/relationships/slideLayout" Target="../slideLayouts/slideLayout27.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bridgecrewio/checkov-action" TargetMode="External"/><Relationship Id="rId2" Type="http://schemas.openxmlformats.org/officeDocument/2006/relationships/notesSlide" Target="../notesSlides/notesSlide38.xml"/><Relationship Id="rId1" Type="http://schemas.openxmlformats.org/officeDocument/2006/relationships/slideLayout" Target="../slideLayouts/slideLayout27.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14.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microsoft.com/office/2007/relationships/hdphoto" Target="../media/hdphoto1.wdp"/><Relationship Id="rId9" Type="http://schemas.openxmlformats.org/officeDocument/2006/relationships/image" Target="../media/image29.pn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1371585"/>
          </a:xfrm>
        </p:spPr>
        <p:txBody>
          <a:bodyPr/>
          <a:lstStyle/>
          <a:p>
            <a:br>
              <a:rPr lang="en-US" sz="4000" dirty="0"/>
            </a:br>
            <a:br>
              <a:rPr lang="en-US" sz="4000" dirty="0"/>
            </a:br>
            <a:r>
              <a:rPr lang="en-US" sz="4000"/>
              <a:t>Terraform for </a:t>
            </a:r>
            <a:r>
              <a:rPr lang="en-US" sz="4000" dirty="0"/>
              <a:t>Azure</a:t>
            </a: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llustration of how collaboration and continuous feedback flow in the DevOps cycle.">
            <a:extLst>
              <a:ext uri="{FF2B5EF4-FFF2-40B4-BE49-F238E27FC236}">
                <a16:creationId xmlns:a16="http://schemas.microsoft.com/office/drawing/2014/main" id="{17C66B95-C88D-4BD7-B7E2-47E2289DEC07}"/>
              </a:ext>
            </a:extLst>
          </p:cNvPr>
          <p:cNvPicPr>
            <a:picLocks noChangeAspect="1"/>
          </p:cNvPicPr>
          <p:nvPr/>
        </p:nvPicPr>
        <p:blipFill>
          <a:blip r:embed="rId3">
            <a:clrChange>
              <a:clrFrom>
                <a:srgbClr val="E6E6E6"/>
              </a:clrFrom>
              <a:clrTo>
                <a:srgbClr val="E6E6E6">
                  <a:alpha val="0"/>
                </a:srgbClr>
              </a:clrTo>
            </a:clrChange>
          </a:blip>
          <a:stretch>
            <a:fillRect/>
          </a:stretch>
        </p:blipFill>
        <p:spPr>
          <a:xfrm>
            <a:off x="2780589" y="2423274"/>
            <a:ext cx="6617843" cy="2766589"/>
          </a:xfrm>
          <a:prstGeom prst="rect">
            <a:avLst/>
          </a:prstGeom>
        </p:spPr>
      </p:pic>
      <p:grpSp>
        <p:nvGrpSpPr>
          <p:cNvPr id="43" name="Group 42">
            <a:extLst>
              <a:ext uri="{FF2B5EF4-FFF2-40B4-BE49-F238E27FC236}">
                <a16:creationId xmlns:a16="http://schemas.microsoft.com/office/drawing/2014/main" id="{B8BBFBD4-3885-4D03-AE0D-8E1DE37F70BD}"/>
              </a:ext>
            </a:extLst>
          </p:cNvPr>
          <p:cNvGrpSpPr/>
          <p:nvPr/>
        </p:nvGrpSpPr>
        <p:grpSpPr>
          <a:xfrm>
            <a:off x="3917166" y="1490938"/>
            <a:ext cx="938705" cy="1008421"/>
            <a:chOff x="3877579" y="1431708"/>
            <a:chExt cx="920383" cy="988738"/>
          </a:xfrm>
        </p:grpSpPr>
        <p:sp>
          <p:nvSpPr>
            <p:cNvPr id="24" name="TextBox 23">
              <a:extLst>
                <a:ext uri="{FF2B5EF4-FFF2-40B4-BE49-F238E27FC236}">
                  <a16:creationId xmlns:a16="http://schemas.microsoft.com/office/drawing/2014/main" id="{4C7083F8-BEBE-4134-9D27-54A146F4DDF9}"/>
                </a:ext>
              </a:extLst>
            </p:cNvPr>
            <p:cNvSpPr txBox="1"/>
            <p:nvPr/>
          </p:nvSpPr>
          <p:spPr>
            <a:xfrm>
              <a:off x="3877579" y="1431708"/>
              <a:ext cx="920383"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Issues</a:t>
              </a:r>
            </a:p>
          </p:txBody>
        </p:sp>
        <p:pic>
          <p:nvPicPr>
            <p:cNvPr id="11266" name="Picture 2" descr="See the source image">
              <a:extLst>
                <a:ext uri="{FF2B5EF4-FFF2-40B4-BE49-F238E27FC236}">
                  <a16:creationId xmlns:a16="http://schemas.microsoft.com/office/drawing/2014/main" id="{81CF0139-FB23-4E75-86EE-147B57CEA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750" y="1768406"/>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4DEAD2CE-7295-490C-AFD2-D614B952595B}"/>
              </a:ext>
            </a:extLst>
          </p:cNvPr>
          <p:cNvGrpSpPr/>
          <p:nvPr/>
        </p:nvGrpSpPr>
        <p:grpSpPr>
          <a:xfrm>
            <a:off x="3207592" y="1473834"/>
            <a:ext cx="938705" cy="1028463"/>
            <a:chOff x="3144119" y="1445066"/>
            <a:chExt cx="920383" cy="1008389"/>
          </a:xfrm>
        </p:grpSpPr>
        <p:sp>
          <p:nvSpPr>
            <p:cNvPr id="7" name="TextBox 6">
              <a:extLst>
                <a:ext uri="{FF2B5EF4-FFF2-40B4-BE49-F238E27FC236}">
                  <a16:creationId xmlns:a16="http://schemas.microsoft.com/office/drawing/2014/main" id="{72628D11-4F31-4332-89FF-0A87C5EB7784}"/>
                </a:ext>
              </a:extLst>
            </p:cNvPr>
            <p:cNvSpPr txBox="1"/>
            <p:nvPr/>
          </p:nvSpPr>
          <p:spPr>
            <a:xfrm>
              <a:off x="3144119" y="1445066"/>
              <a:ext cx="920383"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Projects</a:t>
              </a:r>
            </a:p>
          </p:txBody>
        </p:sp>
        <p:pic>
          <p:nvPicPr>
            <p:cNvPr id="40" name="Picture 2" descr="See the source image">
              <a:extLst>
                <a:ext uri="{FF2B5EF4-FFF2-40B4-BE49-F238E27FC236}">
                  <a16:creationId xmlns:a16="http://schemas.microsoft.com/office/drawing/2014/main" id="{578101CE-6027-4D0E-9AFE-FF34A3450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1890" y="1801415"/>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BA695D60-3BF1-408B-B1B1-3060D1630855}"/>
              </a:ext>
            </a:extLst>
          </p:cNvPr>
          <p:cNvGrpSpPr/>
          <p:nvPr/>
        </p:nvGrpSpPr>
        <p:grpSpPr>
          <a:xfrm>
            <a:off x="2137757" y="2539730"/>
            <a:ext cx="783352" cy="1011509"/>
            <a:chOff x="761439" y="1710229"/>
            <a:chExt cx="768062" cy="991766"/>
          </a:xfrm>
        </p:grpSpPr>
        <p:sp>
          <p:nvSpPr>
            <p:cNvPr id="19" name="TextBox 18">
              <a:extLst>
                <a:ext uri="{FF2B5EF4-FFF2-40B4-BE49-F238E27FC236}">
                  <a16:creationId xmlns:a16="http://schemas.microsoft.com/office/drawing/2014/main" id="{E952A711-54C2-4EC9-8FBB-2B1745A08294}"/>
                </a:ext>
              </a:extLst>
            </p:cNvPr>
            <p:cNvSpPr txBox="1"/>
            <p:nvPr/>
          </p:nvSpPr>
          <p:spPr>
            <a:xfrm>
              <a:off x="761439" y="1710229"/>
              <a:ext cx="768062"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Semibold"/>
                  <a:ea typeface="+mn-ea"/>
                  <a:cs typeface="+mn-cs"/>
                </a:rPr>
                <a:t>Codespaces</a:t>
              </a:r>
              <a:endPar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endParaRPr>
            </a:p>
          </p:txBody>
        </p:sp>
        <p:pic>
          <p:nvPicPr>
            <p:cNvPr id="41" name="Picture 2" descr="See the source image">
              <a:extLst>
                <a:ext uri="{FF2B5EF4-FFF2-40B4-BE49-F238E27FC236}">
                  <a16:creationId xmlns:a16="http://schemas.microsoft.com/office/drawing/2014/main" id="{8D69432D-ED85-4DC5-8B6E-0E4CB1790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049955"/>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38DD2F27-E110-492A-BCF1-0A012B5A3C1F}"/>
              </a:ext>
            </a:extLst>
          </p:cNvPr>
          <p:cNvGrpSpPr/>
          <p:nvPr/>
        </p:nvGrpSpPr>
        <p:grpSpPr>
          <a:xfrm>
            <a:off x="2109863" y="3797763"/>
            <a:ext cx="783352" cy="1011509"/>
            <a:chOff x="761439" y="1710229"/>
            <a:chExt cx="768062" cy="991766"/>
          </a:xfrm>
        </p:grpSpPr>
        <p:sp>
          <p:nvSpPr>
            <p:cNvPr id="61" name="TextBox 60">
              <a:extLst>
                <a:ext uri="{FF2B5EF4-FFF2-40B4-BE49-F238E27FC236}">
                  <a16:creationId xmlns:a16="http://schemas.microsoft.com/office/drawing/2014/main" id="{8B5679B8-C16B-4CD2-9567-0A9949ECAA8D}"/>
                </a:ext>
              </a:extLst>
            </p:cNvPr>
            <p:cNvSpPr txBox="1"/>
            <p:nvPr/>
          </p:nvSpPr>
          <p:spPr>
            <a:xfrm>
              <a:off x="761439" y="1710229"/>
              <a:ext cx="768062"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Repo</a:t>
              </a:r>
            </a:p>
          </p:txBody>
        </p:sp>
        <p:pic>
          <p:nvPicPr>
            <p:cNvPr id="62" name="Picture 2" descr="See the source image">
              <a:extLst>
                <a:ext uri="{FF2B5EF4-FFF2-40B4-BE49-F238E27FC236}">
                  <a16:creationId xmlns:a16="http://schemas.microsoft.com/office/drawing/2014/main" id="{BCF58B28-A40A-435E-9FAA-6F2AB9C5D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049955"/>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EE20977B-57ED-4F7C-A9BD-AC0BE59689A2}"/>
              </a:ext>
            </a:extLst>
          </p:cNvPr>
          <p:cNvGrpSpPr/>
          <p:nvPr/>
        </p:nvGrpSpPr>
        <p:grpSpPr>
          <a:xfrm>
            <a:off x="2921109" y="4952968"/>
            <a:ext cx="783352" cy="1021923"/>
            <a:chOff x="761431" y="2049955"/>
            <a:chExt cx="768062" cy="1001976"/>
          </a:xfrm>
        </p:grpSpPr>
        <p:sp>
          <p:nvSpPr>
            <p:cNvPr id="64" name="TextBox 63">
              <a:extLst>
                <a:ext uri="{FF2B5EF4-FFF2-40B4-BE49-F238E27FC236}">
                  <a16:creationId xmlns:a16="http://schemas.microsoft.com/office/drawing/2014/main" id="{438494CC-8A00-4BC1-97AC-DF299566360B}"/>
                </a:ext>
              </a:extLst>
            </p:cNvPr>
            <p:cNvSpPr txBox="1"/>
            <p:nvPr/>
          </p:nvSpPr>
          <p:spPr>
            <a:xfrm>
              <a:off x="761431" y="2722354"/>
              <a:ext cx="768062"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Packages</a:t>
              </a:r>
            </a:p>
          </p:txBody>
        </p:sp>
        <p:pic>
          <p:nvPicPr>
            <p:cNvPr id="65" name="Picture 2" descr="See the source image">
              <a:extLst>
                <a:ext uri="{FF2B5EF4-FFF2-40B4-BE49-F238E27FC236}">
                  <a16:creationId xmlns:a16="http://schemas.microsoft.com/office/drawing/2014/main" id="{B719C3CF-E685-462A-863B-758669CA89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049955"/>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DBC49560-AF08-4DB8-83DB-3D894138DFF8}"/>
              </a:ext>
            </a:extLst>
          </p:cNvPr>
          <p:cNvGrpSpPr/>
          <p:nvPr/>
        </p:nvGrpSpPr>
        <p:grpSpPr>
          <a:xfrm>
            <a:off x="4443635" y="4719214"/>
            <a:ext cx="1660364" cy="1013491"/>
            <a:chOff x="386819" y="2049955"/>
            <a:chExt cx="1627956" cy="993709"/>
          </a:xfrm>
        </p:grpSpPr>
        <p:sp>
          <p:nvSpPr>
            <p:cNvPr id="67" name="TextBox 66">
              <a:extLst>
                <a:ext uri="{FF2B5EF4-FFF2-40B4-BE49-F238E27FC236}">
                  <a16:creationId xmlns:a16="http://schemas.microsoft.com/office/drawing/2014/main" id="{D5F68F27-B975-48B3-813E-FAD2ECFE767A}"/>
                </a:ext>
              </a:extLst>
            </p:cNvPr>
            <p:cNvSpPr txBox="1"/>
            <p:nvPr/>
          </p:nvSpPr>
          <p:spPr>
            <a:xfrm>
              <a:off x="386819" y="2714087"/>
              <a:ext cx="1627956"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Secret Scanning</a:t>
              </a:r>
            </a:p>
          </p:txBody>
        </p:sp>
        <p:pic>
          <p:nvPicPr>
            <p:cNvPr id="68" name="Picture 2" descr="See the source image">
              <a:extLst>
                <a:ext uri="{FF2B5EF4-FFF2-40B4-BE49-F238E27FC236}">
                  <a16:creationId xmlns:a16="http://schemas.microsoft.com/office/drawing/2014/main" id="{6766F4A3-4699-4B43-AB30-281AD35D9C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049955"/>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E2C58B90-4D61-4566-AC11-7ACE46658827}"/>
              </a:ext>
            </a:extLst>
          </p:cNvPr>
          <p:cNvGrpSpPr/>
          <p:nvPr/>
        </p:nvGrpSpPr>
        <p:grpSpPr>
          <a:xfrm>
            <a:off x="6439797" y="1895318"/>
            <a:ext cx="926412" cy="994619"/>
            <a:chOff x="672365" y="1726790"/>
            <a:chExt cx="908330" cy="975205"/>
          </a:xfrm>
        </p:grpSpPr>
        <p:sp>
          <p:nvSpPr>
            <p:cNvPr id="76" name="TextBox 75">
              <a:extLst>
                <a:ext uri="{FF2B5EF4-FFF2-40B4-BE49-F238E27FC236}">
                  <a16:creationId xmlns:a16="http://schemas.microsoft.com/office/drawing/2014/main" id="{F96AF28B-AE3B-44B7-948A-FA064D2E9C03}"/>
                </a:ext>
              </a:extLst>
            </p:cNvPr>
            <p:cNvSpPr txBox="1"/>
            <p:nvPr/>
          </p:nvSpPr>
          <p:spPr>
            <a:xfrm>
              <a:off x="672365" y="1726790"/>
              <a:ext cx="908330"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 Code</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Scanning</a:t>
              </a:r>
            </a:p>
          </p:txBody>
        </p:sp>
        <p:pic>
          <p:nvPicPr>
            <p:cNvPr id="77" name="Picture 2" descr="See the source image">
              <a:extLst>
                <a:ext uri="{FF2B5EF4-FFF2-40B4-BE49-F238E27FC236}">
                  <a16:creationId xmlns:a16="http://schemas.microsoft.com/office/drawing/2014/main" id="{81C8F993-C007-4F18-A330-5A3C79AF6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049955"/>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A23D7B75-5411-4AE2-BC5E-04FEA511EF30}"/>
              </a:ext>
            </a:extLst>
          </p:cNvPr>
          <p:cNvGrpSpPr/>
          <p:nvPr/>
        </p:nvGrpSpPr>
        <p:grpSpPr>
          <a:xfrm>
            <a:off x="7573729" y="1517829"/>
            <a:ext cx="926412" cy="994619"/>
            <a:chOff x="672365" y="1726790"/>
            <a:chExt cx="908330" cy="975205"/>
          </a:xfrm>
        </p:grpSpPr>
        <p:sp>
          <p:nvSpPr>
            <p:cNvPr id="79" name="TextBox 78">
              <a:extLst>
                <a:ext uri="{FF2B5EF4-FFF2-40B4-BE49-F238E27FC236}">
                  <a16:creationId xmlns:a16="http://schemas.microsoft.com/office/drawing/2014/main" id="{366DF3E6-DC8A-47B8-9785-5B78708D3240}"/>
                </a:ext>
              </a:extLst>
            </p:cNvPr>
            <p:cNvSpPr txBox="1"/>
            <p:nvPr/>
          </p:nvSpPr>
          <p:spPr>
            <a:xfrm>
              <a:off x="672365" y="1726790"/>
              <a:ext cx="908330"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 OSS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Scanning</a:t>
              </a:r>
            </a:p>
          </p:txBody>
        </p:sp>
        <p:pic>
          <p:nvPicPr>
            <p:cNvPr id="80" name="Picture 2" descr="See the source image">
              <a:extLst>
                <a:ext uri="{FF2B5EF4-FFF2-40B4-BE49-F238E27FC236}">
                  <a16:creationId xmlns:a16="http://schemas.microsoft.com/office/drawing/2014/main" id="{310C614E-E07D-4B98-A18D-670880F6D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049955"/>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29639E08-07AB-45BD-8A72-935640863F49}"/>
              </a:ext>
            </a:extLst>
          </p:cNvPr>
          <p:cNvGrpSpPr/>
          <p:nvPr/>
        </p:nvGrpSpPr>
        <p:grpSpPr>
          <a:xfrm>
            <a:off x="8845535" y="1925965"/>
            <a:ext cx="926412" cy="994619"/>
            <a:chOff x="672365" y="1726790"/>
            <a:chExt cx="908330" cy="975205"/>
          </a:xfrm>
        </p:grpSpPr>
        <p:sp>
          <p:nvSpPr>
            <p:cNvPr id="82" name="TextBox 81">
              <a:extLst>
                <a:ext uri="{FF2B5EF4-FFF2-40B4-BE49-F238E27FC236}">
                  <a16:creationId xmlns:a16="http://schemas.microsoft.com/office/drawing/2014/main" id="{CF305028-EAE4-4358-9FF3-150BEB43E3D0}"/>
                </a:ext>
              </a:extLst>
            </p:cNvPr>
            <p:cNvSpPr txBox="1"/>
            <p:nvPr/>
          </p:nvSpPr>
          <p:spPr>
            <a:xfrm>
              <a:off x="672365" y="1726790"/>
              <a:ext cx="908330"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Action</a:t>
              </a:r>
            </a:p>
          </p:txBody>
        </p:sp>
        <p:pic>
          <p:nvPicPr>
            <p:cNvPr id="83" name="Picture 2" descr="See the source image">
              <a:extLst>
                <a:ext uri="{FF2B5EF4-FFF2-40B4-BE49-F238E27FC236}">
                  <a16:creationId xmlns:a16="http://schemas.microsoft.com/office/drawing/2014/main" id="{697F6F9A-543A-48FB-8B1F-E5A1F27AE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049955"/>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B5106888-B400-4B51-91CC-AD4E7FDC933D}"/>
              </a:ext>
            </a:extLst>
          </p:cNvPr>
          <p:cNvGrpSpPr/>
          <p:nvPr/>
        </p:nvGrpSpPr>
        <p:grpSpPr>
          <a:xfrm>
            <a:off x="5813004" y="4454796"/>
            <a:ext cx="1660364" cy="1013491"/>
            <a:chOff x="386819" y="2049955"/>
            <a:chExt cx="1627956" cy="993709"/>
          </a:xfrm>
        </p:grpSpPr>
        <p:sp>
          <p:nvSpPr>
            <p:cNvPr id="85" name="TextBox 84">
              <a:extLst>
                <a:ext uri="{FF2B5EF4-FFF2-40B4-BE49-F238E27FC236}">
                  <a16:creationId xmlns:a16="http://schemas.microsoft.com/office/drawing/2014/main" id="{21B6D29B-8139-4B52-B57E-9C5D838017CA}"/>
                </a:ext>
              </a:extLst>
            </p:cNvPr>
            <p:cNvSpPr txBox="1"/>
            <p:nvPr/>
          </p:nvSpPr>
          <p:spPr>
            <a:xfrm>
              <a:off x="386819" y="2714087"/>
              <a:ext cx="1627956"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Insights</a:t>
              </a:r>
            </a:p>
          </p:txBody>
        </p:sp>
        <p:pic>
          <p:nvPicPr>
            <p:cNvPr id="86" name="Picture 2" descr="See the source image">
              <a:extLst>
                <a:ext uri="{FF2B5EF4-FFF2-40B4-BE49-F238E27FC236}">
                  <a16:creationId xmlns:a16="http://schemas.microsoft.com/office/drawing/2014/main" id="{140373AF-F621-45F0-A5F7-F7397F7D3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049955"/>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a:extLst>
              <a:ext uri="{FF2B5EF4-FFF2-40B4-BE49-F238E27FC236}">
                <a16:creationId xmlns:a16="http://schemas.microsoft.com/office/drawing/2014/main" id="{27CFD9E1-71F3-488D-A6C0-5D82ACBB8C25}"/>
              </a:ext>
            </a:extLst>
          </p:cNvPr>
          <p:cNvGrpSpPr/>
          <p:nvPr/>
        </p:nvGrpSpPr>
        <p:grpSpPr>
          <a:xfrm>
            <a:off x="4602694" y="1780956"/>
            <a:ext cx="926412" cy="994619"/>
            <a:chOff x="672365" y="1726790"/>
            <a:chExt cx="908330" cy="975205"/>
          </a:xfrm>
        </p:grpSpPr>
        <p:sp>
          <p:nvSpPr>
            <p:cNvPr id="88" name="TextBox 87">
              <a:extLst>
                <a:ext uri="{FF2B5EF4-FFF2-40B4-BE49-F238E27FC236}">
                  <a16:creationId xmlns:a16="http://schemas.microsoft.com/office/drawing/2014/main" id="{EDB60BD8-6F80-4E1A-A064-F1856DB04497}"/>
                </a:ext>
              </a:extLst>
            </p:cNvPr>
            <p:cNvSpPr txBox="1"/>
            <p:nvPr/>
          </p:nvSpPr>
          <p:spPr>
            <a:xfrm>
              <a:off x="672365" y="1726790"/>
              <a:ext cx="908330"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Mobile</a:t>
              </a:r>
            </a:p>
          </p:txBody>
        </p:sp>
        <p:pic>
          <p:nvPicPr>
            <p:cNvPr id="89" name="Picture 2" descr="See the source image">
              <a:extLst>
                <a:ext uri="{FF2B5EF4-FFF2-40B4-BE49-F238E27FC236}">
                  <a16:creationId xmlns:a16="http://schemas.microsoft.com/office/drawing/2014/main" id="{91AE84E7-39B0-4981-8A13-424AA5E3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049955"/>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C2BC7AB4-BD49-4E5B-B69A-050184627917}"/>
              </a:ext>
            </a:extLst>
          </p:cNvPr>
          <p:cNvGrpSpPr/>
          <p:nvPr/>
        </p:nvGrpSpPr>
        <p:grpSpPr>
          <a:xfrm>
            <a:off x="7535728" y="3233712"/>
            <a:ext cx="926412" cy="1287618"/>
            <a:chOff x="653388" y="1734592"/>
            <a:chExt cx="908330" cy="1262485"/>
          </a:xfrm>
        </p:grpSpPr>
        <p:sp>
          <p:nvSpPr>
            <p:cNvPr id="91" name="TextBox 90">
              <a:extLst>
                <a:ext uri="{FF2B5EF4-FFF2-40B4-BE49-F238E27FC236}">
                  <a16:creationId xmlns:a16="http://schemas.microsoft.com/office/drawing/2014/main" id="{0D5B3509-B8CD-43A2-A7F6-107D736FA6A4}"/>
                </a:ext>
              </a:extLst>
            </p:cNvPr>
            <p:cNvSpPr txBox="1"/>
            <p:nvPr/>
          </p:nvSpPr>
          <p:spPr>
            <a:xfrm>
              <a:off x="653388" y="1734592"/>
              <a:ext cx="908330"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Discussion</a:t>
              </a:r>
            </a:p>
          </p:txBody>
        </p:sp>
        <p:pic>
          <p:nvPicPr>
            <p:cNvPr id="92" name="Picture 2" descr="See the source image">
              <a:extLst>
                <a:ext uri="{FF2B5EF4-FFF2-40B4-BE49-F238E27FC236}">
                  <a16:creationId xmlns:a16="http://schemas.microsoft.com/office/drawing/2014/main" id="{BD9BE9C0-2AE3-4570-95D8-48AEF00A0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345037"/>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5407F96A-0051-4FC5-9746-4E52CD2F112A}"/>
              </a:ext>
            </a:extLst>
          </p:cNvPr>
          <p:cNvGrpSpPr/>
          <p:nvPr/>
        </p:nvGrpSpPr>
        <p:grpSpPr>
          <a:xfrm>
            <a:off x="2568690" y="1501834"/>
            <a:ext cx="938705" cy="1008421"/>
            <a:chOff x="3877579" y="1431708"/>
            <a:chExt cx="920383" cy="988738"/>
          </a:xfrm>
        </p:grpSpPr>
        <p:sp>
          <p:nvSpPr>
            <p:cNvPr id="94" name="TextBox 93">
              <a:extLst>
                <a:ext uri="{FF2B5EF4-FFF2-40B4-BE49-F238E27FC236}">
                  <a16:creationId xmlns:a16="http://schemas.microsoft.com/office/drawing/2014/main" id="{CE196A24-35F7-4836-9240-B2D519F26666}"/>
                </a:ext>
              </a:extLst>
            </p:cNvPr>
            <p:cNvSpPr txBox="1"/>
            <p:nvPr/>
          </p:nvSpPr>
          <p:spPr>
            <a:xfrm>
              <a:off x="3877579" y="1431708"/>
              <a:ext cx="920383"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Project V2</a:t>
              </a:r>
            </a:p>
          </p:txBody>
        </p:sp>
        <p:pic>
          <p:nvPicPr>
            <p:cNvPr id="95" name="Picture 2" descr="See the source image">
              <a:extLst>
                <a:ext uri="{FF2B5EF4-FFF2-40B4-BE49-F238E27FC236}">
                  <a16:creationId xmlns:a16="http://schemas.microsoft.com/office/drawing/2014/main" id="{ED8860E4-FD90-4202-90CE-E47DF3299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750" y="1768406"/>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oup 95">
            <a:extLst>
              <a:ext uri="{FF2B5EF4-FFF2-40B4-BE49-F238E27FC236}">
                <a16:creationId xmlns:a16="http://schemas.microsoft.com/office/drawing/2014/main" id="{47439E6F-D279-4E79-AD04-507FF10F0B80}"/>
              </a:ext>
            </a:extLst>
          </p:cNvPr>
          <p:cNvGrpSpPr/>
          <p:nvPr/>
        </p:nvGrpSpPr>
        <p:grpSpPr>
          <a:xfrm>
            <a:off x="3691663" y="3240696"/>
            <a:ext cx="926412" cy="1287618"/>
            <a:chOff x="653388" y="1734592"/>
            <a:chExt cx="908330" cy="1262485"/>
          </a:xfrm>
        </p:grpSpPr>
        <p:sp>
          <p:nvSpPr>
            <p:cNvPr id="97" name="TextBox 96">
              <a:extLst>
                <a:ext uri="{FF2B5EF4-FFF2-40B4-BE49-F238E27FC236}">
                  <a16:creationId xmlns:a16="http://schemas.microsoft.com/office/drawing/2014/main" id="{779B0404-EB23-4C1A-AEDD-5505BB7DB3F7}"/>
                </a:ext>
              </a:extLst>
            </p:cNvPr>
            <p:cNvSpPr txBox="1"/>
            <p:nvPr/>
          </p:nvSpPr>
          <p:spPr>
            <a:xfrm>
              <a:off x="653388" y="1734592"/>
              <a:ext cx="908330"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Wiki</a:t>
              </a:r>
            </a:p>
          </p:txBody>
        </p:sp>
        <p:pic>
          <p:nvPicPr>
            <p:cNvPr id="98" name="Picture 2" descr="See the source image">
              <a:extLst>
                <a:ext uri="{FF2B5EF4-FFF2-40B4-BE49-F238E27FC236}">
                  <a16:creationId xmlns:a16="http://schemas.microsoft.com/office/drawing/2014/main" id="{E1C74B03-2866-4ACA-8756-230CB6754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345037"/>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470D3DE6-06CE-4AC4-9875-A77F3D754086}"/>
              </a:ext>
            </a:extLst>
          </p:cNvPr>
          <p:cNvGrpSpPr/>
          <p:nvPr/>
        </p:nvGrpSpPr>
        <p:grpSpPr>
          <a:xfrm>
            <a:off x="8244724" y="4979386"/>
            <a:ext cx="850961" cy="1013491"/>
            <a:chOff x="721937" y="2049955"/>
            <a:chExt cx="834351" cy="993709"/>
          </a:xfrm>
        </p:grpSpPr>
        <p:sp>
          <p:nvSpPr>
            <p:cNvPr id="48" name="TextBox 47">
              <a:extLst>
                <a:ext uri="{FF2B5EF4-FFF2-40B4-BE49-F238E27FC236}">
                  <a16:creationId xmlns:a16="http://schemas.microsoft.com/office/drawing/2014/main" id="{487091C9-514F-4F10-86A9-B361DD84B929}"/>
                </a:ext>
              </a:extLst>
            </p:cNvPr>
            <p:cNvSpPr txBox="1"/>
            <p:nvPr/>
          </p:nvSpPr>
          <p:spPr>
            <a:xfrm>
              <a:off x="721937" y="2714087"/>
              <a:ext cx="834351" cy="329577"/>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Apps</a:t>
              </a:r>
            </a:p>
          </p:txBody>
        </p:sp>
        <p:pic>
          <p:nvPicPr>
            <p:cNvPr id="49" name="Picture 2" descr="See the source image">
              <a:extLst>
                <a:ext uri="{FF2B5EF4-FFF2-40B4-BE49-F238E27FC236}">
                  <a16:creationId xmlns:a16="http://schemas.microsoft.com/office/drawing/2014/main" id="{5EDAE2D6-E01B-4B34-B03B-D82C3C94B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17" y="2049955"/>
              <a:ext cx="652040" cy="652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0AA6CFE7-2481-493C-B4CA-9A0FE4C862C4}"/>
              </a:ext>
            </a:extLst>
          </p:cNvPr>
          <p:cNvGrpSpPr/>
          <p:nvPr/>
        </p:nvGrpSpPr>
        <p:grpSpPr>
          <a:xfrm>
            <a:off x="9420515" y="3142416"/>
            <a:ext cx="1889031" cy="1445023"/>
            <a:chOff x="9333421" y="2899535"/>
            <a:chExt cx="1852159" cy="1416818"/>
          </a:xfrm>
        </p:grpSpPr>
        <p:pic>
          <p:nvPicPr>
            <p:cNvPr id="9" name="Picture 8">
              <a:extLst>
                <a:ext uri="{FF2B5EF4-FFF2-40B4-BE49-F238E27FC236}">
                  <a16:creationId xmlns:a16="http://schemas.microsoft.com/office/drawing/2014/main" id="{7E51BA4F-53F3-4711-A7E2-FBF9DF9EDE32}"/>
                </a:ext>
              </a:extLst>
            </p:cNvPr>
            <p:cNvPicPr>
              <a:picLocks noChangeAspect="1"/>
            </p:cNvPicPr>
            <p:nvPr/>
          </p:nvPicPr>
          <p:blipFill>
            <a:blip r:embed="rId5"/>
            <a:stretch>
              <a:fillRect/>
            </a:stretch>
          </p:blipFill>
          <p:spPr>
            <a:xfrm>
              <a:off x="9333421" y="2899535"/>
              <a:ext cx="1852159" cy="1147265"/>
            </a:xfrm>
            <a:prstGeom prst="rect">
              <a:avLst/>
            </a:prstGeom>
          </p:spPr>
        </p:pic>
        <p:sp>
          <p:nvSpPr>
            <p:cNvPr id="10" name="TextBox 9">
              <a:extLst>
                <a:ext uri="{FF2B5EF4-FFF2-40B4-BE49-F238E27FC236}">
                  <a16:creationId xmlns:a16="http://schemas.microsoft.com/office/drawing/2014/main" id="{AB61A441-A39B-4A7C-8507-5DE7E387DDB4}"/>
                </a:ext>
              </a:extLst>
            </p:cNvPr>
            <p:cNvSpPr txBox="1"/>
            <p:nvPr/>
          </p:nvSpPr>
          <p:spPr>
            <a:xfrm>
              <a:off x="9446407" y="4151564"/>
              <a:ext cx="1704268" cy="164789"/>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GitHub Marketplace</a:t>
              </a:r>
            </a:p>
          </p:txBody>
        </p:sp>
      </p:grpSp>
      <p:sp>
        <p:nvSpPr>
          <p:cNvPr id="2" name="Title 3">
            <a:extLst>
              <a:ext uri="{FF2B5EF4-FFF2-40B4-BE49-F238E27FC236}">
                <a16:creationId xmlns:a16="http://schemas.microsoft.com/office/drawing/2014/main" id="{EC8BCE32-EF34-3D5E-2612-0F7335D90B35}"/>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Reference</a:t>
            </a: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Implementation</a:t>
            </a: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with</a:t>
            </a: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GitHub</a:t>
            </a:r>
          </a:p>
        </p:txBody>
      </p:sp>
    </p:spTree>
    <p:extLst>
      <p:ext uri="{BB962C8B-B14F-4D97-AF65-F5344CB8AC3E}">
        <p14:creationId xmlns:p14="http://schemas.microsoft.com/office/powerpoint/2010/main" val="392742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1000"/>
                                        <p:tgtEl>
                                          <p:spTgt spid="93"/>
                                        </p:tgtEl>
                                      </p:cBhvr>
                                    </p:animEffect>
                                    <p:anim calcmode="lin" valueType="num">
                                      <p:cBhvr>
                                        <p:cTn id="18" dur="1000" fill="hold"/>
                                        <p:tgtEl>
                                          <p:spTgt spid="93"/>
                                        </p:tgtEl>
                                        <p:attrNameLst>
                                          <p:attrName>ppt_x</p:attrName>
                                        </p:attrNameLst>
                                      </p:cBhvr>
                                      <p:tavLst>
                                        <p:tav tm="0">
                                          <p:val>
                                            <p:strVal val="#ppt_x"/>
                                          </p:val>
                                        </p:tav>
                                        <p:tav tm="100000">
                                          <p:val>
                                            <p:strVal val="#ppt_x"/>
                                          </p:val>
                                        </p:tav>
                                      </p:tavLst>
                                    </p:anim>
                                    <p:anim calcmode="lin" valueType="num">
                                      <p:cBhvr>
                                        <p:cTn id="19"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1000"/>
                                        <p:tgtEl>
                                          <p:spTgt spid="44"/>
                                        </p:tgtEl>
                                      </p:cBhvr>
                                    </p:animEffect>
                                    <p:anim calcmode="lin" valueType="num">
                                      <p:cBhvr>
                                        <p:cTn id="25" dur="1000" fill="hold"/>
                                        <p:tgtEl>
                                          <p:spTgt spid="44"/>
                                        </p:tgtEl>
                                        <p:attrNameLst>
                                          <p:attrName>ppt_x</p:attrName>
                                        </p:attrNameLst>
                                      </p:cBhvr>
                                      <p:tavLst>
                                        <p:tav tm="0">
                                          <p:val>
                                            <p:strVal val="#ppt_x"/>
                                          </p:val>
                                        </p:tav>
                                        <p:tav tm="100000">
                                          <p:val>
                                            <p:strVal val="#ppt_x"/>
                                          </p:val>
                                        </p:tav>
                                      </p:tavLst>
                                    </p:anim>
                                    <p:anim calcmode="lin" valueType="num">
                                      <p:cBhvr>
                                        <p:cTn id="2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1000"/>
                                        <p:tgtEl>
                                          <p:spTgt spid="63"/>
                                        </p:tgtEl>
                                      </p:cBhvr>
                                    </p:animEffect>
                                    <p:anim calcmode="lin" valueType="num">
                                      <p:cBhvr>
                                        <p:cTn id="39" dur="1000" fill="hold"/>
                                        <p:tgtEl>
                                          <p:spTgt spid="63"/>
                                        </p:tgtEl>
                                        <p:attrNameLst>
                                          <p:attrName>ppt_x</p:attrName>
                                        </p:attrNameLst>
                                      </p:cBhvr>
                                      <p:tavLst>
                                        <p:tav tm="0">
                                          <p:val>
                                            <p:strVal val="#ppt_x"/>
                                          </p:val>
                                        </p:tav>
                                        <p:tav tm="100000">
                                          <p:val>
                                            <p:strVal val="#ppt_x"/>
                                          </p:val>
                                        </p:tav>
                                      </p:tavLst>
                                    </p:anim>
                                    <p:anim calcmode="lin" valueType="num">
                                      <p:cBhvr>
                                        <p:cTn id="4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1000"/>
                                        <p:tgtEl>
                                          <p:spTgt spid="66"/>
                                        </p:tgtEl>
                                      </p:cBhvr>
                                    </p:animEffect>
                                    <p:anim calcmode="lin" valueType="num">
                                      <p:cBhvr>
                                        <p:cTn id="46" dur="1000" fill="hold"/>
                                        <p:tgtEl>
                                          <p:spTgt spid="66"/>
                                        </p:tgtEl>
                                        <p:attrNameLst>
                                          <p:attrName>ppt_x</p:attrName>
                                        </p:attrNameLst>
                                      </p:cBhvr>
                                      <p:tavLst>
                                        <p:tav tm="0">
                                          <p:val>
                                            <p:strVal val="#ppt_x"/>
                                          </p:val>
                                        </p:tav>
                                        <p:tav tm="100000">
                                          <p:val>
                                            <p:strVal val="#ppt_x"/>
                                          </p:val>
                                        </p:tav>
                                      </p:tavLst>
                                    </p:anim>
                                    <p:anim calcmode="lin" valueType="num">
                                      <p:cBhvr>
                                        <p:cTn id="47"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1000"/>
                                        <p:tgtEl>
                                          <p:spTgt spid="75"/>
                                        </p:tgtEl>
                                      </p:cBhvr>
                                    </p:animEffect>
                                    <p:anim calcmode="lin" valueType="num">
                                      <p:cBhvr>
                                        <p:cTn id="53" dur="1000" fill="hold"/>
                                        <p:tgtEl>
                                          <p:spTgt spid="75"/>
                                        </p:tgtEl>
                                        <p:attrNameLst>
                                          <p:attrName>ppt_x</p:attrName>
                                        </p:attrNameLst>
                                      </p:cBhvr>
                                      <p:tavLst>
                                        <p:tav tm="0">
                                          <p:val>
                                            <p:strVal val="#ppt_x"/>
                                          </p:val>
                                        </p:tav>
                                        <p:tav tm="100000">
                                          <p:val>
                                            <p:strVal val="#ppt_x"/>
                                          </p:val>
                                        </p:tav>
                                      </p:tavLst>
                                    </p:anim>
                                    <p:anim calcmode="lin" valueType="num">
                                      <p:cBhvr>
                                        <p:cTn id="54"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1000"/>
                                        <p:tgtEl>
                                          <p:spTgt spid="78"/>
                                        </p:tgtEl>
                                      </p:cBhvr>
                                    </p:animEffect>
                                    <p:anim calcmode="lin" valueType="num">
                                      <p:cBhvr>
                                        <p:cTn id="60" dur="1000" fill="hold"/>
                                        <p:tgtEl>
                                          <p:spTgt spid="78"/>
                                        </p:tgtEl>
                                        <p:attrNameLst>
                                          <p:attrName>ppt_x</p:attrName>
                                        </p:attrNameLst>
                                      </p:cBhvr>
                                      <p:tavLst>
                                        <p:tav tm="0">
                                          <p:val>
                                            <p:strVal val="#ppt_x"/>
                                          </p:val>
                                        </p:tav>
                                        <p:tav tm="100000">
                                          <p:val>
                                            <p:strVal val="#ppt_x"/>
                                          </p:val>
                                        </p:tav>
                                      </p:tavLst>
                                    </p:anim>
                                    <p:anim calcmode="lin" valueType="num">
                                      <p:cBhvr>
                                        <p:cTn id="6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fade">
                                      <p:cBhvr>
                                        <p:cTn id="66" dur="1000"/>
                                        <p:tgtEl>
                                          <p:spTgt spid="87"/>
                                        </p:tgtEl>
                                      </p:cBhvr>
                                    </p:animEffect>
                                    <p:anim calcmode="lin" valueType="num">
                                      <p:cBhvr>
                                        <p:cTn id="67" dur="1000" fill="hold"/>
                                        <p:tgtEl>
                                          <p:spTgt spid="87"/>
                                        </p:tgtEl>
                                        <p:attrNameLst>
                                          <p:attrName>ppt_x</p:attrName>
                                        </p:attrNameLst>
                                      </p:cBhvr>
                                      <p:tavLst>
                                        <p:tav tm="0">
                                          <p:val>
                                            <p:strVal val="#ppt_x"/>
                                          </p:val>
                                        </p:tav>
                                        <p:tav tm="100000">
                                          <p:val>
                                            <p:strVal val="#ppt_x"/>
                                          </p:val>
                                        </p:tav>
                                      </p:tavLst>
                                    </p:anim>
                                    <p:anim calcmode="lin" valueType="num">
                                      <p:cBhvr>
                                        <p:cTn id="68"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1000"/>
                                        <p:tgtEl>
                                          <p:spTgt spid="81"/>
                                        </p:tgtEl>
                                      </p:cBhvr>
                                    </p:animEffect>
                                    <p:anim calcmode="lin" valueType="num">
                                      <p:cBhvr>
                                        <p:cTn id="74" dur="1000" fill="hold"/>
                                        <p:tgtEl>
                                          <p:spTgt spid="81"/>
                                        </p:tgtEl>
                                        <p:attrNameLst>
                                          <p:attrName>ppt_x</p:attrName>
                                        </p:attrNameLst>
                                      </p:cBhvr>
                                      <p:tavLst>
                                        <p:tav tm="0">
                                          <p:val>
                                            <p:strVal val="#ppt_x"/>
                                          </p:val>
                                        </p:tav>
                                        <p:tav tm="100000">
                                          <p:val>
                                            <p:strVal val="#ppt_x"/>
                                          </p:val>
                                        </p:tav>
                                      </p:tavLst>
                                    </p:anim>
                                    <p:anim calcmode="lin" valueType="num">
                                      <p:cBhvr>
                                        <p:cTn id="75"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1000"/>
                                        <p:tgtEl>
                                          <p:spTgt spid="11"/>
                                        </p:tgtEl>
                                      </p:cBhvr>
                                    </p:animEffect>
                                    <p:anim calcmode="lin" valueType="num">
                                      <p:cBhvr>
                                        <p:cTn id="81" dur="1000" fill="hold"/>
                                        <p:tgtEl>
                                          <p:spTgt spid="11"/>
                                        </p:tgtEl>
                                        <p:attrNameLst>
                                          <p:attrName>ppt_x</p:attrName>
                                        </p:attrNameLst>
                                      </p:cBhvr>
                                      <p:tavLst>
                                        <p:tav tm="0">
                                          <p:val>
                                            <p:strVal val="#ppt_x"/>
                                          </p:val>
                                        </p:tav>
                                        <p:tav tm="100000">
                                          <p:val>
                                            <p:strVal val="#ppt_x"/>
                                          </p:val>
                                        </p:tav>
                                      </p:tavLst>
                                    </p:anim>
                                    <p:anim calcmode="lin" valueType="num">
                                      <p:cBhvr>
                                        <p:cTn id="8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1000"/>
                                        <p:tgtEl>
                                          <p:spTgt spid="47"/>
                                        </p:tgtEl>
                                      </p:cBhvr>
                                    </p:animEffect>
                                    <p:anim calcmode="lin" valueType="num">
                                      <p:cBhvr>
                                        <p:cTn id="88" dur="1000" fill="hold"/>
                                        <p:tgtEl>
                                          <p:spTgt spid="47"/>
                                        </p:tgtEl>
                                        <p:attrNameLst>
                                          <p:attrName>ppt_x</p:attrName>
                                        </p:attrNameLst>
                                      </p:cBhvr>
                                      <p:tavLst>
                                        <p:tav tm="0">
                                          <p:val>
                                            <p:strVal val="#ppt_x"/>
                                          </p:val>
                                        </p:tav>
                                        <p:tav tm="100000">
                                          <p:val>
                                            <p:strVal val="#ppt_x"/>
                                          </p:val>
                                        </p:tav>
                                      </p:tavLst>
                                    </p:anim>
                                    <p:anim calcmode="lin" valueType="num">
                                      <p:cBhvr>
                                        <p:cTn id="8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fade">
                                      <p:cBhvr>
                                        <p:cTn id="94" dur="1000"/>
                                        <p:tgtEl>
                                          <p:spTgt spid="84"/>
                                        </p:tgtEl>
                                      </p:cBhvr>
                                    </p:animEffect>
                                    <p:anim calcmode="lin" valueType="num">
                                      <p:cBhvr>
                                        <p:cTn id="95" dur="1000" fill="hold"/>
                                        <p:tgtEl>
                                          <p:spTgt spid="84"/>
                                        </p:tgtEl>
                                        <p:attrNameLst>
                                          <p:attrName>ppt_x</p:attrName>
                                        </p:attrNameLst>
                                      </p:cBhvr>
                                      <p:tavLst>
                                        <p:tav tm="0">
                                          <p:val>
                                            <p:strVal val="#ppt_x"/>
                                          </p:val>
                                        </p:tav>
                                        <p:tav tm="100000">
                                          <p:val>
                                            <p:strVal val="#ppt_x"/>
                                          </p:val>
                                        </p:tav>
                                      </p:tavLst>
                                    </p:anim>
                                    <p:anim calcmode="lin" valueType="num">
                                      <p:cBhvr>
                                        <p:cTn id="9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96"/>
                                        </p:tgtEl>
                                        <p:attrNameLst>
                                          <p:attrName>style.visibility</p:attrName>
                                        </p:attrNameLst>
                                      </p:cBhvr>
                                      <p:to>
                                        <p:strVal val="visible"/>
                                      </p:to>
                                    </p:set>
                                    <p:animEffect transition="in" filter="fade">
                                      <p:cBhvr>
                                        <p:cTn id="101" dur="1000"/>
                                        <p:tgtEl>
                                          <p:spTgt spid="96"/>
                                        </p:tgtEl>
                                      </p:cBhvr>
                                    </p:animEffect>
                                    <p:anim calcmode="lin" valueType="num">
                                      <p:cBhvr>
                                        <p:cTn id="102" dur="1000" fill="hold"/>
                                        <p:tgtEl>
                                          <p:spTgt spid="96"/>
                                        </p:tgtEl>
                                        <p:attrNameLst>
                                          <p:attrName>ppt_x</p:attrName>
                                        </p:attrNameLst>
                                      </p:cBhvr>
                                      <p:tavLst>
                                        <p:tav tm="0">
                                          <p:val>
                                            <p:strVal val="#ppt_x"/>
                                          </p:val>
                                        </p:tav>
                                        <p:tav tm="100000">
                                          <p:val>
                                            <p:strVal val="#ppt_x"/>
                                          </p:val>
                                        </p:tav>
                                      </p:tavLst>
                                    </p:anim>
                                    <p:anim calcmode="lin" valueType="num">
                                      <p:cBhvr>
                                        <p:cTn id="103"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nodeType="clickEffect">
                                  <p:stCondLst>
                                    <p:cond delay="0"/>
                                  </p:stCondLst>
                                  <p:childTnLst>
                                    <p:set>
                                      <p:cBhvr>
                                        <p:cTn id="107" dur="1" fill="hold">
                                          <p:stCondLst>
                                            <p:cond delay="0"/>
                                          </p:stCondLst>
                                        </p:cTn>
                                        <p:tgtEl>
                                          <p:spTgt spid="90"/>
                                        </p:tgtEl>
                                        <p:attrNameLst>
                                          <p:attrName>style.visibility</p:attrName>
                                        </p:attrNameLst>
                                      </p:cBhvr>
                                      <p:to>
                                        <p:strVal val="visible"/>
                                      </p:to>
                                    </p:set>
                                    <p:animEffect transition="in" filter="fade">
                                      <p:cBhvr>
                                        <p:cTn id="108" dur="1000"/>
                                        <p:tgtEl>
                                          <p:spTgt spid="90"/>
                                        </p:tgtEl>
                                      </p:cBhvr>
                                    </p:animEffect>
                                    <p:anim calcmode="lin" valueType="num">
                                      <p:cBhvr>
                                        <p:cTn id="109" dur="1000" fill="hold"/>
                                        <p:tgtEl>
                                          <p:spTgt spid="90"/>
                                        </p:tgtEl>
                                        <p:attrNameLst>
                                          <p:attrName>ppt_x</p:attrName>
                                        </p:attrNameLst>
                                      </p:cBhvr>
                                      <p:tavLst>
                                        <p:tav tm="0">
                                          <p:val>
                                            <p:strVal val="#ppt_x"/>
                                          </p:val>
                                        </p:tav>
                                        <p:tav tm="100000">
                                          <p:val>
                                            <p:strVal val="#ppt_x"/>
                                          </p:val>
                                        </p:tav>
                                      </p:tavLst>
                                    </p:anim>
                                    <p:anim calcmode="lin" valueType="num">
                                      <p:cBhvr>
                                        <p:cTn id="110"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D369-E28F-428A-B6AA-3D4AA4ACAC2C}"/>
              </a:ext>
            </a:extLst>
          </p:cNvPr>
          <p:cNvSpPr>
            <a:spLocks noGrp="1"/>
          </p:cNvSpPr>
          <p:nvPr>
            <p:ph type="title"/>
          </p:nvPr>
        </p:nvSpPr>
        <p:spPr>
          <a:xfrm>
            <a:off x="274638" y="2125662"/>
            <a:ext cx="11887200" cy="1181862"/>
          </a:xfrm>
        </p:spPr>
        <p:txBody>
          <a:bodyPr/>
          <a:lstStyle/>
          <a:p>
            <a:r>
              <a:rPr lang="en-US" dirty="0"/>
              <a:t>GitHub Copilot</a:t>
            </a:r>
          </a:p>
        </p:txBody>
      </p:sp>
    </p:spTree>
    <p:extLst>
      <p:ext uri="{BB962C8B-B14F-4D97-AF65-F5344CB8AC3E}">
        <p14:creationId xmlns:p14="http://schemas.microsoft.com/office/powerpoint/2010/main" val="32974520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6"/>
        <p:cNvGrpSpPr/>
        <p:nvPr/>
      </p:nvGrpSpPr>
      <p:grpSpPr>
        <a:xfrm>
          <a:off x="0" y="0"/>
          <a:ext cx="0" cy="0"/>
          <a:chOff x="0" y="0"/>
          <a:chExt cx="0" cy="0"/>
        </a:xfrm>
      </p:grpSpPr>
      <p:sp>
        <p:nvSpPr>
          <p:cNvPr id="3997" name="Google Shape;3997;p255"/>
          <p:cNvSpPr txBox="1">
            <a:spLocks noGrp="1"/>
          </p:cNvSpPr>
          <p:nvPr>
            <p:ph type="title"/>
          </p:nvPr>
        </p:nvSpPr>
        <p:spPr>
          <a:xfrm>
            <a:off x="1370329" y="1448776"/>
            <a:ext cx="9692641" cy="4411979"/>
          </a:xfrm>
          <a:prstGeom prst="rect">
            <a:avLst/>
          </a:prstGeom>
          <a:noFill/>
          <a:ln>
            <a:noFill/>
          </a:ln>
        </p:spPr>
        <p:txBody>
          <a:bodyPr spcFirstLastPara="1" wrap="square" lIns="124327" tIns="124327" rIns="124327" bIns="124327" anchor="ctr" anchorCtr="0">
            <a:noAutofit/>
          </a:bodyPr>
          <a:lstStyle/>
          <a:p>
            <a:pPr>
              <a:spcBef>
                <a:spcPts val="0"/>
              </a:spcBef>
            </a:pPr>
            <a:r>
              <a:rPr lang="en-US" sz="3800" dirty="0">
                <a:solidFill>
                  <a:srgbClr val="000000"/>
                </a:solidFill>
                <a:ea typeface="Helvetica Neue"/>
                <a:cs typeface="Helvetica Neue"/>
                <a:sym typeface="Helvetica Neue"/>
              </a:rPr>
              <a:t>GitHub Copilot is an </a:t>
            </a:r>
            <a:r>
              <a:rPr lang="en-US" sz="3800" dirty="0">
                <a:solidFill>
                  <a:srgbClr val="000000"/>
                </a:solidFill>
                <a:sym typeface="Helvetica Neue"/>
              </a:rPr>
              <a:t>AI pair programmer</a:t>
            </a:r>
            <a:r>
              <a:rPr lang="en-US" sz="3800" dirty="0">
                <a:solidFill>
                  <a:srgbClr val="000000"/>
                </a:solidFill>
                <a:ea typeface="Helvetica Neue"/>
                <a:cs typeface="Helvetica Neue"/>
                <a:sym typeface="Helvetica Neue"/>
              </a:rPr>
              <a:t>. You can use GitHub Copilot to get suggestions for whole lines or entire functions right inside your editor.</a:t>
            </a:r>
            <a:br>
              <a:rPr lang="en-US" sz="3800" dirty="0">
                <a:solidFill>
                  <a:srgbClr val="000000"/>
                </a:solidFill>
                <a:ea typeface="Helvetica Neue"/>
                <a:cs typeface="Helvetica Neue"/>
                <a:sym typeface="Helvetica Neue"/>
              </a:rPr>
            </a:br>
            <a:br>
              <a:rPr lang="en" sz="3800" dirty="0">
                <a:solidFill>
                  <a:srgbClr val="000000"/>
                </a:solidFill>
                <a:ea typeface="Helvetica Neue"/>
                <a:cs typeface="Helvetica Neue"/>
                <a:sym typeface="Helvetica Neue"/>
              </a:rPr>
            </a:br>
            <a:r>
              <a:rPr lang="en" sz="3800" dirty="0">
                <a:solidFill>
                  <a:srgbClr val="000000"/>
                </a:solidFill>
                <a:ea typeface="Helvetica Neue"/>
                <a:cs typeface="Helvetica Neue"/>
                <a:sym typeface="Helvetica Neue"/>
              </a:rPr>
              <a:t>Focus on providing a developer experience that enables people to do their best work.</a:t>
            </a:r>
            <a:endParaRPr sz="3800" dirty="0">
              <a:solidFill>
                <a:srgbClr val="000000"/>
              </a:solidFill>
            </a:endParaRPr>
          </a:p>
        </p:txBody>
      </p:sp>
      <p:pic>
        <p:nvPicPr>
          <p:cNvPr id="3998" name="Google Shape;3998;p255"/>
          <p:cNvPicPr preferRelativeResize="0"/>
          <p:nvPr/>
        </p:nvPicPr>
        <p:blipFill rotWithShape="1">
          <a:blip r:embed="rId3">
            <a:alphaModFix/>
          </a:blip>
          <a:srcRect/>
          <a:stretch/>
        </p:blipFill>
        <p:spPr>
          <a:xfrm>
            <a:off x="9989345" y="4332187"/>
            <a:ext cx="1537614" cy="1528568"/>
          </a:xfrm>
          <a:prstGeom prst="rect">
            <a:avLst/>
          </a:prstGeom>
          <a:noFill/>
          <a:ln>
            <a:noFill/>
          </a:ln>
        </p:spPr>
      </p:pic>
      <p:sp>
        <p:nvSpPr>
          <p:cNvPr id="2" name="Title 3">
            <a:extLst>
              <a:ext uri="{FF2B5EF4-FFF2-40B4-BE49-F238E27FC236}">
                <a16:creationId xmlns:a16="http://schemas.microsoft.com/office/drawing/2014/main" id="{47E3C06D-DF81-11CF-03CD-F56844B1171C}"/>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What</a:t>
            </a: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is</a:t>
            </a: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GitHub </a:t>
            </a: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Copilot</a:t>
            </a: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2"/>
        <p:cNvGrpSpPr/>
        <p:nvPr/>
      </p:nvGrpSpPr>
      <p:grpSpPr>
        <a:xfrm>
          <a:off x="0" y="0"/>
          <a:ext cx="0" cy="0"/>
          <a:chOff x="0" y="0"/>
          <a:chExt cx="0" cy="0"/>
        </a:xfrm>
      </p:grpSpPr>
      <p:sp>
        <p:nvSpPr>
          <p:cNvPr id="4004" name="Google Shape;4004;p256"/>
          <p:cNvSpPr txBox="1"/>
          <p:nvPr/>
        </p:nvSpPr>
        <p:spPr>
          <a:xfrm>
            <a:off x="612860" y="2926148"/>
            <a:ext cx="5919543" cy="2941413"/>
          </a:xfrm>
          <a:prstGeom prst="rect">
            <a:avLst/>
          </a:prstGeom>
          <a:noFill/>
          <a:ln>
            <a:noFill/>
          </a:ln>
        </p:spPr>
        <p:txBody>
          <a:bodyPr spcFirstLastPara="1" wrap="square" lIns="25906" tIns="25906" rIns="25906" bIns="25906" anchor="t" anchorCtr="0">
            <a:noAutofit/>
          </a:bodyPr>
          <a:lstStyle/>
          <a:p>
            <a:r>
              <a:rPr lang="en" sz="2176" b="1" dirty="0">
                <a:solidFill>
                  <a:srgbClr val="000000"/>
                </a:solidFill>
                <a:latin typeface="+mj-lt"/>
              </a:rPr>
              <a:t>Uses the context you’ve provided and synthesizes code to match</a:t>
            </a:r>
            <a:br>
              <a:rPr lang="en" sz="2176" dirty="0">
                <a:solidFill>
                  <a:srgbClr val="000000"/>
                </a:solidFill>
                <a:latin typeface="+mj-lt"/>
              </a:rPr>
            </a:br>
            <a:endParaRPr sz="2176" dirty="0">
              <a:solidFill>
                <a:srgbClr val="000000"/>
              </a:solidFill>
              <a:latin typeface="+mj-lt"/>
            </a:endParaRPr>
          </a:p>
          <a:p>
            <a:pPr>
              <a:lnSpc>
                <a:spcPct val="115000"/>
              </a:lnSpc>
              <a:spcBef>
                <a:spcPts val="544"/>
              </a:spcBef>
            </a:pPr>
            <a:r>
              <a:rPr lang="en" sz="2176" dirty="0">
                <a:solidFill>
                  <a:srgbClr val="000000"/>
                </a:solidFill>
                <a:latin typeface="+mj-lt"/>
              </a:rPr>
              <a:t>Convert comments to code</a:t>
            </a:r>
            <a:endParaRPr sz="2176" dirty="0">
              <a:solidFill>
                <a:srgbClr val="000000"/>
              </a:solidFill>
              <a:latin typeface="+mj-lt"/>
            </a:endParaRPr>
          </a:p>
          <a:p>
            <a:pPr>
              <a:lnSpc>
                <a:spcPct val="115000"/>
              </a:lnSpc>
              <a:spcBef>
                <a:spcPts val="544"/>
              </a:spcBef>
            </a:pPr>
            <a:r>
              <a:rPr lang="en" sz="2176" dirty="0">
                <a:solidFill>
                  <a:srgbClr val="000000"/>
                </a:solidFill>
                <a:latin typeface="+mj-lt"/>
              </a:rPr>
              <a:t>Autofill for repetitive code</a:t>
            </a:r>
            <a:endParaRPr sz="2176" dirty="0">
              <a:solidFill>
                <a:srgbClr val="000000"/>
              </a:solidFill>
              <a:latin typeface="+mj-lt"/>
            </a:endParaRPr>
          </a:p>
          <a:p>
            <a:pPr>
              <a:lnSpc>
                <a:spcPct val="115000"/>
              </a:lnSpc>
              <a:spcBef>
                <a:spcPts val="544"/>
              </a:spcBef>
            </a:pPr>
            <a:r>
              <a:rPr lang="en" sz="2176" dirty="0">
                <a:solidFill>
                  <a:srgbClr val="000000"/>
                </a:solidFill>
                <a:latin typeface="+mj-lt"/>
              </a:rPr>
              <a:t>Streamline test creation</a:t>
            </a:r>
            <a:endParaRPr sz="2176" dirty="0">
              <a:solidFill>
                <a:srgbClr val="000000"/>
              </a:solidFill>
              <a:latin typeface="+mj-lt"/>
            </a:endParaRPr>
          </a:p>
          <a:p>
            <a:pPr>
              <a:lnSpc>
                <a:spcPct val="115000"/>
              </a:lnSpc>
              <a:spcBef>
                <a:spcPts val="544"/>
              </a:spcBef>
              <a:spcAft>
                <a:spcPts val="544"/>
              </a:spcAft>
            </a:pPr>
            <a:r>
              <a:rPr lang="en" sz="2176" dirty="0">
                <a:solidFill>
                  <a:srgbClr val="000000"/>
                </a:solidFill>
                <a:latin typeface="+mj-lt"/>
              </a:rPr>
              <a:t>Show alternatives</a:t>
            </a:r>
            <a:endParaRPr sz="2176" dirty="0">
              <a:solidFill>
                <a:srgbClr val="000000"/>
              </a:solidFill>
              <a:latin typeface="+mj-lt"/>
            </a:endParaRPr>
          </a:p>
        </p:txBody>
      </p:sp>
      <p:sp>
        <p:nvSpPr>
          <p:cNvPr id="4005" name="Google Shape;4005;p256"/>
          <p:cNvSpPr txBox="1"/>
          <p:nvPr/>
        </p:nvSpPr>
        <p:spPr>
          <a:xfrm>
            <a:off x="612860" y="1888868"/>
            <a:ext cx="9611607" cy="579307"/>
          </a:xfrm>
          <a:prstGeom prst="rect">
            <a:avLst/>
          </a:prstGeom>
          <a:noFill/>
          <a:ln>
            <a:noFill/>
          </a:ln>
        </p:spPr>
        <p:txBody>
          <a:bodyPr spcFirstLastPara="1" wrap="square" lIns="25906" tIns="25906" rIns="25906" bIns="25906" anchor="ctr" anchorCtr="0">
            <a:noAutofit/>
          </a:bodyPr>
          <a:lstStyle/>
          <a:p>
            <a:pPr>
              <a:spcBef>
                <a:spcPts val="2040"/>
              </a:spcBef>
            </a:pPr>
            <a:r>
              <a:rPr lang="en" sz="2448" dirty="0">
                <a:solidFill>
                  <a:srgbClr val="000000"/>
                </a:solidFill>
                <a:latin typeface="Roboto Mono"/>
                <a:ea typeface="Roboto Mono"/>
                <a:cs typeface="Roboto Mono"/>
                <a:sym typeface="Roboto Mono"/>
              </a:rPr>
              <a:t>Your AI pair programmer</a:t>
            </a:r>
            <a:endParaRPr sz="2448" dirty="0">
              <a:solidFill>
                <a:srgbClr val="000000"/>
              </a:solidFill>
              <a:latin typeface="Roboto Mono"/>
              <a:ea typeface="Roboto Mono"/>
              <a:cs typeface="Roboto Mono"/>
              <a:sym typeface="Roboto Mono"/>
            </a:endParaRPr>
          </a:p>
        </p:txBody>
      </p:sp>
      <p:sp>
        <p:nvSpPr>
          <p:cNvPr id="4007" name="Google Shape;4007;p256"/>
          <p:cNvSpPr txBox="1">
            <a:spLocks noGrp="1"/>
          </p:cNvSpPr>
          <p:nvPr>
            <p:ph type="title"/>
          </p:nvPr>
        </p:nvSpPr>
        <p:spPr>
          <a:xfrm>
            <a:off x="1566405" y="1316072"/>
            <a:ext cx="5118303" cy="724950"/>
          </a:xfrm>
          <a:prstGeom prst="rect">
            <a:avLst/>
          </a:prstGeom>
          <a:noFill/>
          <a:ln>
            <a:noFill/>
          </a:ln>
        </p:spPr>
        <p:txBody>
          <a:bodyPr spcFirstLastPara="1" wrap="square" lIns="93254" tIns="46610" rIns="93254" bIns="46610" anchor="t" anchorCtr="0">
            <a:noAutofit/>
          </a:bodyPr>
          <a:lstStyle/>
          <a:p>
            <a:pPr>
              <a:spcBef>
                <a:spcPts val="0"/>
              </a:spcBef>
              <a:buClr>
                <a:srgbClr val="000000"/>
              </a:buClr>
              <a:buSzPts val="2700"/>
            </a:pPr>
            <a:r>
              <a:rPr lang="en" sz="4896" b="1" dirty="0">
                <a:solidFill>
                  <a:srgbClr val="0078D7"/>
                </a:solidFill>
                <a:latin typeface="Segoe UI Semibold" panose="020B0702040204020203" pitchFamily="34" charset="0"/>
                <a:cs typeface="Segoe UI Semibold" panose="020B0702040204020203" pitchFamily="34" charset="0"/>
              </a:rPr>
              <a:t>GitHub Copilot</a:t>
            </a:r>
            <a:endParaRPr sz="4896" b="1" dirty="0">
              <a:solidFill>
                <a:srgbClr val="0078D7"/>
              </a:solidFill>
              <a:latin typeface="Segoe UI Semibold" panose="020B0702040204020203" pitchFamily="34" charset="0"/>
              <a:cs typeface="Segoe UI Semibold" panose="020B0702040204020203" pitchFamily="34" charset="0"/>
            </a:endParaRPr>
          </a:p>
        </p:txBody>
      </p:sp>
      <p:sp>
        <p:nvSpPr>
          <p:cNvPr id="4008" name="Google Shape;4008;p256"/>
          <p:cNvSpPr/>
          <p:nvPr/>
        </p:nvSpPr>
        <p:spPr>
          <a:xfrm>
            <a:off x="7454501" y="5964792"/>
            <a:ext cx="11897832" cy="678442"/>
          </a:xfrm>
          <a:prstGeom prst="roundRect">
            <a:avLst>
              <a:gd name="adj" fmla="val 16667"/>
            </a:avLst>
          </a:prstGeom>
          <a:solidFill>
            <a:srgbClr val="042A30"/>
          </a:solidFill>
          <a:ln>
            <a:noFill/>
          </a:ln>
        </p:spPr>
        <p:txBody>
          <a:bodyPr spcFirstLastPara="1" wrap="square" lIns="124327" tIns="124327" rIns="124327" bIns="124327" anchor="ctr" anchorCtr="0">
            <a:noAutofit/>
          </a:bodyPr>
          <a:lstStyle/>
          <a:p>
            <a:endParaRPr sz="2448"/>
          </a:p>
        </p:txBody>
      </p:sp>
      <p:pic>
        <p:nvPicPr>
          <p:cNvPr id="4009" name="Google Shape;4009;p256"/>
          <p:cNvPicPr preferRelativeResize="0"/>
          <p:nvPr/>
        </p:nvPicPr>
        <p:blipFill rotWithShape="1">
          <a:blip r:embed="rId3">
            <a:alphaModFix/>
          </a:blip>
          <a:srcRect l="3081" t="4631" r="1234" b="3100"/>
          <a:stretch/>
        </p:blipFill>
        <p:spPr>
          <a:xfrm>
            <a:off x="7454501" y="521648"/>
            <a:ext cx="11897832" cy="5908528"/>
          </a:xfrm>
          <a:prstGeom prst="roundRect">
            <a:avLst>
              <a:gd name="adj" fmla="val 2533"/>
            </a:avLst>
          </a:prstGeom>
          <a:noFill/>
          <a:ln>
            <a:noFill/>
          </a:ln>
        </p:spPr>
      </p:pic>
      <p:pic>
        <p:nvPicPr>
          <p:cNvPr id="4010" name="Google Shape;4010;p256"/>
          <p:cNvPicPr preferRelativeResize="0"/>
          <p:nvPr/>
        </p:nvPicPr>
        <p:blipFill rotWithShape="1">
          <a:blip r:embed="rId4">
            <a:alphaModFix/>
          </a:blip>
          <a:srcRect l="6759" t="43781" r="20640" b="7750"/>
          <a:stretch/>
        </p:blipFill>
        <p:spPr>
          <a:xfrm>
            <a:off x="8071960" y="3281858"/>
            <a:ext cx="9027951" cy="3361341"/>
          </a:xfrm>
          <a:prstGeom prst="rect">
            <a:avLst/>
          </a:prstGeom>
          <a:noFill/>
          <a:ln>
            <a:noFill/>
          </a:ln>
        </p:spPr>
      </p:pic>
      <p:pic>
        <p:nvPicPr>
          <p:cNvPr id="2050" name="Picture 2" descr="Everything you need to know about Github Copilot | by Vibhor Gautam |  Analytics Vidhya | Medium">
            <a:extLst>
              <a:ext uri="{FF2B5EF4-FFF2-40B4-BE49-F238E27FC236}">
                <a16:creationId xmlns:a16="http://schemas.microsoft.com/office/drawing/2014/main" id="{C3442D57-2540-CF89-6E7E-9BFC3B15D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60" y="1247322"/>
            <a:ext cx="862449" cy="86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5"/>
        <p:cNvGrpSpPr/>
        <p:nvPr/>
      </p:nvGrpSpPr>
      <p:grpSpPr>
        <a:xfrm>
          <a:off x="0" y="0"/>
          <a:ext cx="0" cy="0"/>
          <a:chOff x="0" y="0"/>
          <a:chExt cx="0" cy="0"/>
        </a:xfrm>
      </p:grpSpPr>
      <p:cxnSp>
        <p:nvCxnSpPr>
          <p:cNvPr id="4017" name="Google Shape;4017;p257"/>
          <p:cNvCxnSpPr/>
          <p:nvPr/>
        </p:nvCxnSpPr>
        <p:spPr>
          <a:xfrm>
            <a:off x="6839972" y="3857515"/>
            <a:ext cx="2514276" cy="28149"/>
          </a:xfrm>
          <a:prstGeom prst="straightConnector1">
            <a:avLst/>
          </a:prstGeom>
          <a:noFill/>
          <a:ln w="28575" cap="flat" cmpd="sng">
            <a:solidFill>
              <a:schemeClr val="accent3"/>
            </a:solidFill>
            <a:prstDash val="dot"/>
            <a:miter lim="800000"/>
            <a:headEnd type="none" w="sm" len="sm"/>
            <a:tailEnd type="triangle" w="med" len="med"/>
          </a:ln>
        </p:spPr>
      </p:cxnSp>
      <p:cxnSp>
        <p:nvCxnSpPr>
          <p:cNvPr id="4018" name="Google Shape;4018;p257"/>
          <p:cNvCxnSpPr/>
          <p:nvPr/>
        </p:nvCxnSpPr>
        <p:spPr>
          <a:xfrm rot="10800000">
            <a:off x="6768650" y="3157795"/>
            <a:ext cx="2477559" cy="17950"/>
          </a:xfrm>
          <a:prstGeom prst="straightConnector1">
            <a:avLst/>
          </a:prstGeom>
          <a:noFill/>
          <a:ln w="28575" cap="flat" cmpd="sng">
            <a:solidFill>
              <a:schemeClr val="accent4">
                <a:lumMod val="75000"/>
              </a:schemeClr>
            </a:solidFill>
            <a:prstDash val="dot"/>
            <a:miter lim="800000"/>
            <a:headEnd type="none" w="sm" len="sm"/>
            <a:tailEnd type="triangle" w="med" len="med"/>
          </a:ln>
        </p:spPr>
      </p:cxnSp>
      <p:pic>
        <p:nvPicPr>
          <p:cNvPr id="4019" name="Google Shape;4019;p257"/>
          <p:cNvPicPr preferRelativeResize="0"/>
          <p:nvPr/>
        </p:nvPicPr>
        <p:blipFill rotWithShape="1">
          <a:blip r:embed="rId3">
            <a:alphaModFix/>
          </a:blip>
          <a:srcRect r="72528"/>
          <a:stretch/>
        </p:blipFill>
        <p:spPr>
          <a:xfrm>
            <a:off x="9329713" y="0"/>
            <a:ext cx="3105882" cy="6789500"/>
          </a:xfrm>
          <a:prstGeom prst="rect">
            <a:avLst/>
          </a:prstGeom>
          <a:noFill/>
          <a:ln>
            <a:noFill/>
          </a:ln>
        </p:spPr>
      </p:pic>
      <p:sp>
        <p:nvSpPr>
          <p:cNvPr id="4020" name="Google Shape;4020;p257"/>
          <p:cNvSpPr/>
          <p:nvPr/>
        </p:nvSpPr>
        <p:spPr>
          <a:xfrm>
            <a:off x="7504467" y="3001513"/>
            <a:ext cx="1185132" cy="312092"/>
          </a:xfrm>
          <a:prstGeom prst="roundRect">
            <a:avLst>
              <a:gd name="adj" fmla="val 16667"/>
            </a:avLst>
          </a:prstGeom>
          <a:solidFill>
            <a:schemeClr val="accent4">
              <a:lumMod val="75000"/>
            </a:schemeClr>
          </a:solidFill>
          <a:ln>
            <a:noFill/>
          </a:ln>
        </p:spPr>
        <p:txBody>
          <a:bodyPr spcFirstLastPara="1" wrap="square" lIns="139863" tIns="46610" rIns="139863" bIns="46610" anchor="ctr" anchorCtr="0">
            <a:noAutofit/>
          </a:bodyPr>
          <a:lstStyle/>
          <a:p>
            <a:pPr algn="ctr">
              <a:buClr>
                <a:srgbClr val="000000"/>
              </a:buClr>
              <a:buSzPts val="900"/>
            </a:pPr>
            <a:r>
              <a:rPr lang="en" sz="1224" b="1" dirty="0">
                <a:solidFill>
                  <a:schemeClr val="bg1"/>
                </a:solidFill>
                <a:latin typeface="Helvetica Neue"/>
                <a:ea typeface="Helvetica Neue"/>
                <a:cs typeface="Helvetica Neue"/>
                <a:sym typeface="Helvetica Neue"/>
              </a:rPr>
              <a:t>CONTEXT</a:t>
            </a:r>
            <a:endParaRPr sz="1904" dirty="0">
              <a:solidFill>
                <a:schemeClr val="bg1"/>
              </a:solidFill>
              <a:latin typeface="Arial"/>
              <a:ea typeface="Arial"/>
              <a:cs typeface="Arial"/>
              <a:sym typeface="Arial"/>
            </a:endParaRPr>
          </a:p>
        </p:txBody>
      </p:sp>
      <p:sp>
        <p:nvSpPr>
          <p:cNvPr id="4021" name="Google Shape;4021;p257"/>
          <p:cNvSpPr/>
          <p:nvPr/>
        </p:nvSpPr>
        <p:spPr>
          <a:xfrm>
            <a:off x="7274987" y="3719538"/>
            <a:ext cx="1644091" cy="312092"/>
          </a:xfrm>
          <a:prstGeom prst="roundRect">
            <a:avLst>
              <a:gd name="adj" fmla="val 16667"/>
            </a:avLst>
          </a:prstGeom>
          <a:solidFill>
            <a:schemeClr val="accent3"/>
          </a:solidFill>
          <a:ln>
            <a:noFill/>
          </a:ln>
        </p:spPr>
        <p:txBody>
          <a:bodyPr spcFirstLastPara="1" wrap="square" lIns="139863" tIns="46610" rIns="139863" bIns="46610" anchor="ctr" anchorCtr="0">
            <a:noAutofit/>
          </a:bodyPr>
          <a:lstStyle/>
          <a:p>
            <a:pPr algn="ctr">
              <a:buClr>
                <a:srgbClr val="000000"/>
              </a:buClr>
              <a:buSzPts val="900"/>
            </a:pPr>
            <a:r>
              <a:rPr lang="en" sz="1224" b="1" dirty="0">
                <a:solidFill>
                  <a:schemeClr val="bg1"/>
                </a:solidFill>
                <a:latin typeface="Helvetica Neue"/>
                <a:ea typeface="Helvetica Neue"/>
                <a:cs typeface="Helvetica Neue"/>
                <a:sym typeface="Helvetica Neue"/>
              </a:rPr>
              <a:t>SUGGESTIONS</a:t>
            </a:r>
            <a:endParaRPr sz="1904" dirty="0">
              <a:solidFill>
                <a:schemeClr val="bg1"/>
              </a:solidFill>
              <a:latin typeface="Arial"/>
              <a:ea typeface="Arial"/>
              <a:cs typeface="Arial"/>
              <a:sym typeface="Arial"/>
            </a:endParaRPr>
          </a:p>
        </p:txBody>
      </p:sp>
      <p:pic>
        <p:nvPicPr>
          <p:cNvPr id="4023" name="Google Shape;4023;p257" descr="Icon&#10;&#10;Description automatically generated"/>
          <p:cNvPicPr preferRelativeResize="0"/>
          <p:nvPr/>
        </p:nvPicPr>
        <p:blipFill rotWithShape="1">
          <a:blip r:embed="rId4">
            <a:alphaModFix/>
            <a:duotone>
              <a:prstClr val="black"/>
              <a:srgbClr val="00000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Lst>
          </a:blip>
          <a:srcRect/>
          <a:stretch/>
        </p:blipFill>
        <p:spPr>
          <a:xfrm>
            <a:off x="2761801" y="3295993"/>
            <a:ext cx="1046486" cy="1063081"/>
          </a:xfrm>
          <a:prstGeom prst="rect">
            <a:avLst/>
          </a:prstGeom>
          <a:noFill/>
          <a:ln>
            <a:noFill/>
          </a:ln>
        </p:spPr>
      </p:pic>
      <p:sp>
        <p:nvSpPr>
          <p:cNvPr id="4024" name="Google Shape;4024;p257"/>
          <p:cNvSpPr txBox="1"/>
          <p:nvPr/>
        </p:nvSpPr>
        <p:spPr>
          <a:xfrm>
            <a:off x="2811569" y="2428355"/>
            <a:ext cx="946984" cy="941670"/>
          </a:xfrm>
          <a:prstGeom prst="rect">
            <a:avLst/>
          </a:prstGeom>
          <a:noFill/>
          <a:ln>
            <a:noFill/>
          </a:ln>
        </p:spPr>
        <p:txBody>
          <a:bodyPr spcFirstLastPara="1" wrap="square" lIns="93254" tIns="46610" rIns="93254" bIns="46610" anchor="t" anchorCtr="0">
            <a:spAutoFit/>
          </a:bodyPr>
          <a:lstStyle/>
          <a:p>
            <a:pPr algn="ctr">
              <a:buClr>
                <a:srgbClr val="000000"/>
              </a:buClr>
              <a:buSzPts val="1350"/>
            </a:pPr>
            <a:r>
              <a:rPr lang="en" sz="1836" b="1" dirty="0">
                <a:solidFill>
                  <a:schemeClr val="dk1"/>
                </a:solidFill>
                <a:latin typeface="Calibri"/>
                <a:ea typeface="Calibri"/>
                <a:cs typeface="Calibri"/>
                <a:sym typeface="Calibri"/>
              </a:rPr>
              <a:t>OPENAI</a:t>
            </a:r>
            <a:endParaRPr sz="1836" dirty="0">
              <a:solidFill>
                <a:schemeClr val="dk1"/>
              </a:solidFill>
              <a:latin typeface="Calibri"/>
              <a:ea typeface="Calibri"/>
              <a:cs typeface="Calibri"/>
              <a:sym typeface="Calibri"/>
            </a:endParaRPr>
          </a:p>
          <a:p>
            <a:pPr algn="ctr">
              <a:buClr>
                <a:srgbClr val="000000"/>
              </a:buClr>
              <a:buSzPts val="1350"/>
            </a:pPr>
            <a:r>
              <a:rPr lang="en" sz="1836" b="1" dirty="0">
                <a:solidFill>
                  <a:schemeClr val="dk1"/>
                </a:solidFill>
                <a:latin typeface="Calibri"/>
                <a:ea typeface="Calibri"/>
                <a:cs typeface="Calibri"/>
                <a:sym typeface="Calibri"/>
              </a:rPr>
              <a:t>GPT 4</a:t>
            </a:r>
          </a:p>
          <a:p>
            <a:pPr algn="ctr">
              <a:buClr>
                <a:srgbClr val="000000"/>
              </a:buClr>
              <a:buSzPts val="1350"/>
            </a:pPr>
            <a:r>
              <a:rPr lang="en" sz="1836" b="1" dirty="0">
                <a:solidFill>
                  <a:schemeClr val="dk1"/>
                </a:solidFill>
                <a:latin typeface="Calibri"/>
                <a:ea typeface="Calibri"/>
                <a:cs typeface="Calibri"/>
                <a:sym typeface="Calibri"/>
              </a:rPr>
              <a:t>CODEX</a:t>
            </a:r>
            <a:endParaRPr sz="1836" dirty="0">
              <a:solidFill>
                <a:schemeClr val="dk1"/>
              </a:solidFill>
              <a:latin typeface="Calibri"/>
              <a:ea typeface="Calibri"/>
              <a:cs typeface="Calibri"/>
              <a:sym typeface="Calibri"/>
            </a:endParaRPr>
          </a:p>
        </p:txBody>
      </p:sp>
      <p:cxnSp>
        <p:nvCxnSpPr>
          <p:cNvPr id="4025" name="Google Shape;4025;p257"/>
          <p:cNvCxnSpPr/>
          <p:nvPr/>
        </p:nvCxnSpPr>
        <p:spPr>
          <a:xfrm rot="10800000">
            <a:off x="3914898" y="3497270"/>
            <a:ext cx="1236536" cy="0"/>
          </a:xfrm>
          <a:prstGeom prst="straightConnector1">
            <a:avLst/>
          </a:prstGeom>
          <a:noFill/>
          <a:ln w="28575" cap="flat" cmpd="sng">
            <a:solidFill>
              <a:schemeClr val="dk1">
                <a:alpha val="50199"/>
              </a:schemeClr>
            </a:solidFill>
            <a:prstDash val="dot"/>
            <a:miter lim="800000"/>
            <a:headEnd type="triangle" w="med" len="med"/>
            <a:tailEnd type="triangle" w="med" len="med"/>
          </a:ln>
        </p:spPr>
      </p:cxnSp>
      <p:cxnSp>
        <p:nvCxnSpPr>
          <p:cNvPr id="4026" name="Google Shape;4026;p257"/>
          <p:cNvCxnSpPr/>
          <p:nvPr/>
        </p:nvCxnSpPr>
        <p:spPr>
          <a:xfrm>
            <a:off x="1919104" y="3497270"/>
            <a:ext cx="667835" cy="0"/>
          </a:xfrm>
          <a:prstGeom prst="straightConnector1">
            <a:avLst/>
          </a:prstGeom>
          <a:noFill/>
          <a:ln w="28575" cap="flat" cmpd="sng">
            <a:solidFill>
              <a:schemeClr val="dk1">
                <a:alpha val="50590"/>
              </a:schemeClr>
            </a:solidFill>
            <a:prstDash val="dot"/>
            <a:miter lim="800000"/>
            <a:headEnd type="none" w="sm" len="sm"/>
            <a:tailEnd type="triangle" w="med" len="med"/>
          </a:ln>
        </p:spPr>
      </p:cxnSp>
      <p:sp>
        <p:nvSpPr>
          <p:cNvPr id="4028" name="Google Shape;4028;p257"/>
          <p:cNvSpPr txBox="1"/>
          <p:nvPr/>
        </p:nvSpPr>
        <p:spPr>
          <a:xfrm>
            <a:off x="654795" y="2381695"/>
            <a:ext cx="950962" cy="690532"/>
          </a:xfrm>
          <a:prstGeom prst="rect">
            <a:avLst/>
          </a:prstGeom>
          <a:noFill/>
          <a:ln>
            <a:noFill/>
          </a:ln>
        </p:spPr>
        <p:txBody>
          <a:bodyPr spcFirstLastPara="1" wrap="square" lIns="124327" tIns="62146" rIns="124327" bIns="62146" anchor="t" anchorCtr="0">
            <a:spAutoFit/>
          </a:bodyPr>
          <a:lstStyle/>
          <a:p>
            <a:pPr algn="ctr">
              <a:buClr>
                <a:srgbClr val="000000"/>
              </a:buClr>
              <a:buSzPts val="1350"/>
            </a:pPr>
            <a:r>
              <a:rPr lang="en" sz="1836" b="1">
                <a:solidFill>
                  <a:schemeClr val="dk1"/>
                </a:solidFill>
                <a:latin typeface="Calibri"/>
                <a:ea typeface="Calibri"/>
                <a:cs typeface="Calibri"/>
                <a:sym typeface="Calibri"/>
              </a:rPr>
              <a:t>PUBLIC</a:t>
            </a:r>
            <a:br>
              <a:rPr lang="en" sz="1836" b="1">
                <a:solidFill>
                  <a:schemeClr val="dk1"/>
                </a:solidFill>
                <a:latin typeface="Calibri"/>
                <a:ea typeface="Calibri"/>
                <a:cs typeface="Calibri"/>
                <a:sym typeface="Calibri"/>
              </a:rPr>
            </a:br>
            <a:r>
              <a:rPr lang="en" sz="1836" b="1">
                <a:solidFill>
                  <a:schemeClr val="dk1"/>
                </a:solidFill>
                <a:latin typeface="Calibri"/>
                <a:ea typeface="Calibri"/>
                <a:cs typeface="Calibri"/>
                <a:sym typeface="Calibri"/>
              </a:rPr>
              <a:t>DATA</a:t>
            </a:r>
            <a:endParaRPr sz="1904" b="1">
              <a:solidFill>
                <a:srgbClr val="000000"/>
              </a:solidFill>
            </a:endParaRPr>
          </a:p>
        </p:txBody>
      </p:sp>
      <p:pic>
        <p:nvPicPr>
          <p:cNvPr id="4029" name="Google Shape;4029;p257" descr="Icon&#10;&#10;Description automatically generated"/>
          <p:cNvPicPr preferRelativeResize="0"/>
          <p:nvPr/>
        </p:nvPicPr>
        <p:blipFill rotWithShape="1">
          <a:blip r:embed="rId6">
            <a:alphaModFix/>
            <a:duotone>
              <a:prstClr val="black"/>
              <a:srgbClr val="000000">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Lst>
          </a:blip>
          <a:srcRect/>
          <a:stretch/>
        </p:blipFill>
        <p:spPr>
          <a:xfrm>
            <a:off x="297594" y="2948968"/>
            <a:ext cx="1665365" cy="1663810"/>
          </a:xfrm>
          <a:prstGeom prst="rect">
            <a:avLst/>
          </a:prstGeom>
          <a:noFill/>
          <a:ln>
            <a:noFill/>
          </a:ln>
        </p:spPr>
      </p:pic>
      <p:pic>
        <p:nvPicPr>
          <p:cNvPr id="4030" name="Google Shape;4030;p257"/>
          <p:cNvPicPr preferRelativeResize="0"/>
          <p:nvPr/>
        </p:nvPicPr>
        <p:blipFill rotWithShape="1">
          <a:blip r:embed="rId8">
            <a:duotone>
              <a:prstClr val="black"/>
              <a:srgbClr val="000000">
                <a:tint val="45000"/>
                <a:satMod val="400000"/>
              </a:srgbClr>
            </a:duotone>
            <a:extLst>
              <a:ext uri="{BEBA8EAE-BF5A-486C-A8C5-ECC9F3942E4B}">
                <a14:imgProps xmlns:a14="http://schemas.microsoft.com/office/drawing/2010/main">
                  <a14:imgLayer r:embed="rId9">
                    <a14:imgEffect>
                      <a14:brightnessContrast bright="-40000" contrast="40000"/>
                    </a14:imgEffect>
                  </a14:imgLayer>
                </a14:imgProps>
              </a:ext>
            </a:extLst>
          </a:blip>
          <a:srcRect/>
          <a:stretch/>
        </p:blipFill>
        <p:spPr>
          <a:xfrm>
            <a:off x="5373123" y="3000341"/>
            <a:ext cx="1227706" cy="993859"/>
          </a:xfrm>
          <a:prstGeom prst="rect">
            <a:avLst/>
          </a:prstGeom>
        </p:spPr>
      </p:pic>
      <p:sp>
        <p:nvSpPr>
          <p:cNvPr id="2" name="Google Shape;4007;p256">
            <a:extLst>
              <a:ext uri="{FF2B5EF4-FFF2-40B4-BE49-F238E27FC236}">
                <a16:creationId xmlns:a16="http://schemas.microsoft.com/office/drawing/2014/main" id="{DE389463-7F73-8E49-E813-9B44C83F2A87}"/>
              </a:ext>
            </a:extLst>
          </p:cNvPr>
          <p:cNvSpPr txBox="1">
            <a:spLocks/>
          </p:cNvSpPr>
          <p:nvPr/>
        </p:nvSpPr>
        <p:spPr>
          <a:xfrm>
            <a:off x="1605757" y="378121"/>
            <a:ext cx="5118303" cy="724950"/>
          </a:xfrm>
          <a:prstGeom prst="rect">
            <a:avLst/>
          </a:prstGeom>
          <a:noFill/>
          <a:ln>
            <a:noFill/>
          </a:ln>
        </p:spPr>
        <p:txBody>
          <a:bodyPr spcFirstLastPara="1" wrap="square" lIns="93254" tIns="46610" rIns="93254" bIns="46610" anchor="t"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0"/>
              </a:spcBef>
              <a:buClr>
                <a:srgbClr val="000000"/>
              </a:buClr>
              <a:buSzPts val="2700"/>
            </a:pPr>
            <a:r>
              <a:rPr lang="pt-BR" sz="4896" b="1" dirty="0">
                <a:solidFill>
                  <a:srgbClr val="0078D7"/>
                </a:solidFill>
                <a:latin typeface="Segoe UI Semibold" panose="020B0702040204020203" pitchFamily="34" charset="0"/>
                <a:cs typeface="Segoe UI Semibold" panose="020B0702040204020203" pitchFamily="34" charset="0"/>
              </a:rPr>
              <a:t>GitHub </a:t>
            </a:r>
            <a:r>
              <a:rPr lang="pt-BR" sz="4896" b="1" dirty="0" err="1">
                <a:solidFill>
                  <a:srgbClr val="0078D7"/>
                </a:solidFill>
                <a:latin typeface="Segoe UI Semibold" panose="020B0702040204020203" pitchFamily="34" charset="0"/>
                <a:cs typeface="Segoe UI Semibold" panose="020B0702040204020203" pitchFamily="34" charset="0"/>
              </a:rPr>
              <a:t>Copilot</a:t>
            </a:r>
            <a:endParaRPr lang="pt-BR" sz="4896" b="1" dirty="0">
              <a:solidFill>
                <a:srgbClr val="0078D7"/>
              </a:solidFill>
              <a:latin typeface="Segoe UI Semibold" panose="020B0702040204020203" pitchFamily="34" charset="0"/>
              <a:cs typeface="Segoe UI Semibold" panose="020B0702040204020203" pitchFamily="34" charset="0"/>
            </a:endParaRPr>
          </a:p>
        </p:txBody>
      </p:sp>
      <p:pic>
        <p:nvPicPr>
          <p:cNvPr id="3" name="Picture 2" descr="Everything you need to know about Github Copilot | by Vibhor Gautam |  Analytics Vidhya | Medium">
            <a:extLst>
              <a:ext uri="{FF2B5EF4-FFF2-40B4-BE49-F238E27FC236}">
                <a16:creationId xmlns:a16="http://schemas.microsoft.com/office/drawing/2014/main" id="{B2C68FE9-AD3C-A1F2-C045-D5C2716EDB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212" y="309371"/>
            <a:ext cx="862449" cy="86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9"/>
                                        </p:tgtEl>
                                        <p:attrNameLst>
                                          <p:attrName>style.visibility</p:attrName>
                                        </p:attrNameLst>
                                      </p:cBhvr>
                                      <p:to>
                                        <p:strVal val="visible"/>
                                      </p:to>
                                    </p:set>
                                    <p:animEffect transition="in" filter="fade">
                                      <p:cBhvr>
                                        <p:cTn id="7" dur="500"/>
                                        <p:tgtEl>
                                          <p:spTgt spid="40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18"/>
                                        </p:tgtEl>
                                        <p:attrNameLst>
                                          <p:attrName>style.visibility</p:attrName>
                                        </p:attrNameLst>
                                      </p:cBhvr>
                                      <p:to>
                                        <p:strVal val="visible"/>
                                      </p:to>
                                    </p:set>
                                    <p:animEffect transition="in" filter="fade">
                                      <p:cBhvr>
                                        <p:cTn id="12" dur="500"/>
                                        <p:tgtEl>
                                          <p:spTgt spid="401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020"/>
                                        </p:tgtEl>
                                        <p:attrNameLst>
                                          <p:attrName>style.visibility</p:attrName>
                                        </p:attrNameLst>
                                      </p:cBhvr>
                                      <p:to>
                                        <p:strVal val="visible"/>
                                      </p:to>
                                    </p:set>
                                    <p:animEffect transition="in" filter="fade">
                                      <p:cBhvr>
                                        <p:cTn id="16" dur="500"/>
                                        <p:tgtEl>
                                          <p:spTgt spid="4020"/>
                                        </p:tgtEl>
                                      </p:cBhvr>
                                    </p:animEffect>
                                  </p:childTnLst>
                                </p:cTn>
                              </p:par>
                              <p:par>
                                <p:cTn id="17" presetID="10" presetClass="entr" presetSubtype="0" fill="hold" nodeType="withEffect">
                                  <p:stCondLst>
                                    <p:cond delay="0"/>
                                  </p:stCondLst>
                                  <p:childTnLst>
                                    <p:set>
                                      <p:cBhvr>
                                        <p:cTn id="18" dur="1" fill="hold">
                                          <p:stCondLst>
                                            <p:cond delay="0"/>
                                          </p:stCondLst>
                                        </p:cTn>
                                        <p:tgtEl>
                                          <p:spTgt spid="4030"/>
                                        </p:tgtEl>
                                        <p:attrNameLst>
                                          <p:attrName>style.visibility</p:attrName>
                                        </p:attrNameLst>
                                      </p:cBhvr>
                                      <p:to>
                                        <p:strVal val="visible"/>
                                      </p:to>
                                    </p:set>
                                    <p:animEffect transition="in" filter="fade">
                                      <p:cBhvr>
                                        <p:cTn id="19" dur="500"/>
                                        <p:tgtEl>
                                          <p:spTgt spid="40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25"/>
                                        </p:tgtEl>
                                        <p:attrNameLst>
                                          <p:attrName>style.visibility</p:attrName>
                                        </p:attrNameLst>
                                      </p:cBhvr>
                                      <p:to>
                                        <p:strVal val="visible"/>
                                      </p:to>
                                    </p:set>
                                    <p:animEffect transition="in" filter="fade">
                                      <p:cBhvr>
                                        <p:cTn id="24" dur="500"/>
                                        <p:tgtEl>
                                          <p:spTgt spid="402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26"/>
                                        </p:tgtEl>
                                        <p:attrNameLst>
                                          <p:attrName>style.visibility</p:attrName>
                                        </p:attrNameLst>
                                      </p:cBhvr>
                                      <p:to>
                                        <p:strVal val="visible"/>
                                      </p:to>
                                    </p:set>
                                    <p:animEffect transition="in" filter="fade">
                                      <p:cBhvr>
                                        <p:cTn id="28" dur="500"/>
                                        <p:tgtEl>
                                          <p:spTgt spid="40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17"/>
                                        </p:tgtEl>
                                        <p:attrNameLst>
                                          <p:attrName>style.visibility</p:attrName>
                                        </p:attrNameLst>
                                      </p:cBhvr>
                                      <p:to>
                                        <p:strVal val="visible"/>
                                      </p:to>
                                    </p:set>
                                    <p:animEffect transition="in" filter="fade">
                                      <p:cBhvr>
                                        <p:cTn id="33" dur="500"/>
                                        <p:tgtEl>
                                          <p:spTgt spid="401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021"/>
                                        </p:tgtEl>
                                        <p:attrNameLst>
                                          <p:attrName>style.visibility</p:attrName>
                                        </p:attrNameLst>
                                      </p:cBhvr>
                                      <p:to>
                                        <p:strVal val="visible"/>
                                      </p:to>
                                    </p:set>
                                    <p:animEffect transition="in" filter="fade">
                                      <p:cBhvr>
                                        <p:cTn id="37" dur="500"/>
                                        <p:tgtEl>
                                          <p:spTgt spid="4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6"/>
        <p:cNvGrpSpPr/>
        <p:nvPr/>
      </p:nvGrpSpPr>
      <p:grpSpPr>
        <a:xfrm>
          <a:off x="0" y="0"/>
          <a:ext cx="0" cy="0"/>
          <a:chOff x="0" y="0"/>
          <a:chExt cx="0" cy="0"/>
        </a:xfrm>
      </p:grpSpPr>
      <p:sp>
        <p:nvSpPr>
          <p:cNvPr id="2" name="Title 3">
            <a:extLst>
              <a:ext uri="{FF2B5EF4-FFF2-40B4-BE49-F238E27FC236}">
                <a16:creationId xmlns:a16="http://schemas.microsoft.com/office/drawing/2014/main" id="{ADFE57F0-0787-A877-ED4B-07BCCDA59425}"/>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Extensions</a:t>
            </a: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for popular </a:t>
            </a: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editors</a:t>
            </a:r>
            <a:endPar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8B60BA5F-DA6B-F943-D1FE-EA51B39344D8}"/>
              </a:ext>
            </a:extLst>
          </p:cNvPr>
          <p:cNvPicPr>
            <a:picLocks noChangeAspect="1"/>
          </p:cNvPicPr>
          <p:nvPr/>
        </p:nvPicPr>
        <p:blipFill>
          <a:blip r:embed="rId3"/>
          <a:stretch>
            <a:fillRect/>
          </a:stretch>
        </p:blipFill>
        <p:spPr>
          <a:xfrm>
            <a:off x="1280159" y="2121151"/>
            <a:ext cx="6057055" cy="2752222"/>
          </a:xfrm>
          <a:prstGeom prst="rect">
            <a:avLst/>
          </a:prstGeom>
        </p:spPr>
      </p:pic>
      <p:sp>
        <p:nvSpPr>
          <p:cNvPr id="7" name="Google Shape;4007;p256">
            <a:extLst>
              <a:ext uri="{FF2B5EF4-FFF2-40B4-BE49-F238E27FC236}">
                <a16:creationId xmlns:a16="http://schemas.microsoft.com/office/drawing/2014/main" id="{A0715791-BEBD-6C3F-A446-CE898D47AC14}"/>
              </a:ext>
            </a:extLst>
          </p:cNvPr>
          <p:cNvSpPr txBox="1">
            <a:spLocks/>
          </p:cNvSpPr>
          <p:nvPr/>
        </p:nvSpPr>
        <p:spPr>
          <a:xfrm>
            <a:off x="7337214" y="2572681"/>
            <a:ext cx="5118303" cy="724950"/>
          </a:xfrm>
          <a:prstGeom prst="rect">
            <a:avLst/>
          </a:prstGeom>
          <a:noFill/>
          <a:ln>
            <a:noFill/>
          </a:ln>
        </p:spPr>
        <p:txBody>
          <a:bodyPr spcFirstLastPara="1" wrap="square" lIns="93254" tIns="46610" rIns="93254" bIns="46610" anchor="t"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0"/>
              </a:spcBef>
              <a:buClr>
                <a:srgbClr val="000000"/>
              </a:buClr>
              <a:buSzPts val="2700"/>
            </a:pPr>
            <a:r>
              <a:rPr lang="pt-BR" sz="2800" b="1" dirty="0" err="1">
                <a:solidFill>
                  <a:srgbClr val="000000"/>
                </a:solidFill>
              </a:rPr>
              <a:t>All</a:t>
            </a:r>
            <a:r>
              <a:rPr lang="pt-BR" sz="2800" b="1" dirty="0">
                <a:solidFill>
                  <a:srgbClr val="000000"/>
                </a:solidFill>
              </a:rPr>
              <a:t> </a:t>
            </a:r>
            <a:r>
              <a:rPr lang="pt-BR" sz="2800" b="1" dirty="0" err="1">
                <a:solidFill>
                  <a:srgbClr val="000000"/>
                </a:solidFill>
              </a:rPr>
              <a:t>JetBrains</a:t>
            </a:r>
            <a:r>
              <a:rPr lang="pt-BR" sz="2800" b="1" dirty="0">
                <a:solidFill>
                  <a:srgbClr val="000000"/>
                </a:solidFill>
              </a:rPr>
              <a:t> </a:t>
            </a:r>
            <a:r>
              <a:rPr lang="pt-BR" sz="2800" b="1" dirty="0" err="1">
                <a:solidFill>
                  <a:srgbClr val="000000"/>
                </a:solidFill>
              </a:rPr>
              <a:t>IDEs</a:t>
            </a:r>
            <a:endParaRPr lang="pt-BR" sz="2800" b="1" dirty="0">
              <a:solidFill>
                <a:srgbClr val="000000"/>
              </a:solidFill>
            </a:endParaRPr>
          </a:p>
          <a:p>
            <a:pPr>
              <a:spcBef>
                <a:spcPts val="0"/>
              </a:spcBef>
              <a:buClr>
                <a:srgbClr val="000000"/>
              </a:buClr>
              <a:buSzPts val="2700"/>
            </a:pPr>
            <a:r>
              <a:rPr lang="pt-BR" sz="1800" dirty="0" err="1">
                <a:solidFill>
                  <a:srgbClr val="000000"/>
                </a:solidFill>
              </a:rPr>
              <a:t>IntelliJ</a:t>
            </a:r>
            <a:r>
              <a:rPr lang="pt-BR" sz="1800" dirty="0">
                <a:solidFill>
                  <a:srgbClr val="000000"/>
                </a:solidFill>
              </a:rPr>
              <a:t> IDEA, </a:t>
            </a:r>
            <a:r>
              <a:rPr lang="pt-BR" sz="1800" dirty="0" err="1">
                <a:solidFill>
                  <a:srgbClr val="000000"/>
                </a:solidFill>
              </a:rPr>
              <a:t>WebStorm</a:t>
            </a:r>
            <a:r>
              <a:rPr lang="pt-BR" sz="1800" dirty="0">
                <a:solidFill>
                  <a:srgbClr val="000000"/>
                </a:solidFill>
              </a:rPr>
              <a:t>, </a:t>
            </a:r>
            <a:r>
              <a:rPr lang="pt-BR" sz="1800" dirty="0" err="1">
                <a:solidFill>
                  <a:srgbClr val="000000"/>
                </a:solidFill>
              </a:rPr>
              <a:t>PyCharm</a:t>
            </a:r>
            <a:r>
              <a:rPr lang="pt-BR" sz="1800" dirty="0">
                <a:solidFill>
                  <a:srgbClr val="000000"/>
                </a:solidFill>
              </a:rPr>
              <a:t>, Rider, etc.</a:t>
            </a:r>
          </a:p>
        </p:txBody>
      </p:sp>
      <p:sp>
        <p:nvSpPr>
          <p:cNvPr id="8" name="Google Shape;4007;p256">
            <a:extLst>
              <a:ext uri="{FF2B5EF4-FFF2-40B4-BE49-F238E27FC236}">
                <a16:creationId xmlns:a16="http://schemas.microsoft.com/office/drawing/2014/main" id="{277D3FE5-9EC7-5EC3-B70D-3662C4E43245}"/>
              </a:ext>
            </a:extLst>
          </p:cNvPr>
          <p:cNvSpPr txBox="1">
            <a:spLocks/>
          </p:cNvSpPr>
          <p:nvPr/>
        </p:nvSpPr>
        <p:spPr>
          <a:xfrm>
            <a:off x="7337214" y="4056181"/>
            <a:ext cx="5118303" cy="724950"/>
          </a:xfrm>
          <a:prstGeom prst="rect">
            <a:avLst/>
          </a:prstGeom>
          <a:noFill/>
          <a:ln>
            <a:noFill/>
          </a:ln>
        </p:spPr>
        <p:txBody>
          <a:bodyPr spcFirstLastPara="1" wrap="square" lIns="93254" tIns="46610" rIns="93254" bIns="46610" anchor="t"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0"/>
              </a:spcBef>
              <a:buClr>
                <a:srgbClr val="000000"/>
              </a:buClr>
              <a:buSzPts val="2700"/>
            </a:pPr>
            <a:r>
              <a:rPr lang="pt-BR" sz="2800" b="1" dirty="0" err="1">
                <a:solidFill>
                  <a:srgbClr val="000000"/>
                </a:solidFill>
              </a:rPr>
              <a:t>neovim</a:t>
            </a:r>
            <a:endParaRPr lang="pt-BR" sz="1800" dirty="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3"/>
        <p:cNvGrpSpPr/>
        <p:nvPr/>
      </p:nvGrpSpPr>
      <p:grpSpPr>
        <a:xfrm>
          <a:off x="0" y="0"/>
          <a:ext cx="0" cy="0"/>
          <a:chOff x="0" y="0"/>
          <a:chExt cx="0" cy="0"/>
        </a:xfrm>
      </p:grpSpPr>
      <p:sp>
        <p:nvSpPr>
          <p:cNvPr id="4044" name="Google Shape;4044;p259"/>
          <p:cNvSpPr txBox="1"/>
          <p:nvPr/>
        </p:nvSpPr>
        <p:spPr>
          <a:xfrm>
            <a:off x="1128049" y="5378966"/>
            <a:ext cx="4416607" cy="1460507"/>
          </a:xfrm>
          <a:prstGeom prst="rect">
            <a:avLst/>
          </a:prstGeom>
          <a:noFill/>
          <a:ln>
            <a:noFill/>
          </a:ln>
        </p:spPr>
        <p:txBody>
          <a:bodyPr spcFirstLastPara="1" wrap="square" lIns="124327" tIns="124327" rIns="124327" bIns="124327" anchor="ctr" anchorCtr="0">
            <a:normAutofit/>
          </a:bodyPr>
          <a:lstStyle/>
          <a:p>
            <a:pPr>
              <a:lnSpc>
                <a:spcPct val="115000"/>
              </a:lnSpc>
              <a:spcAft>
                <a:spcPts val="1632"/>
              </a:spcAft>
              <a:buClr>
                <a:srgbClr val="FEFFFE"/>
              </a:buClr>
              <a:buSzPts val="3600"/>
            </a:pPr>
            <a:r>
              <a:rPr lang="en" sz="4896" b="1" dirty="0">
                <a:solidFill>
                  <a:srgbClr val="000000"/>
                </a:solidFill>
                <a:latin typeface="Arial"/>
                <a:ea typeface="Arial"/>
                <a:cs typeface="Arial"/>
                <a:sym typeface="Arial"/>
              </a:rPr>
              <a:t>1hr 11min</a:t>
            </a:r>
            <a:endParaRPr sz="4896" b="1" dirty="0">
              <a:solidFill>
                <a:srgbClr val="000000"/>
              </a:solidFill>
              <a:latin typeface="Arial"/>
              <a:ea typeface="Arial"/>
              <a:cs typeface="Arial"/>
              <a:sym typeface="Arial"/>
            </a:endParaRPr>
          </a:p>
        </p:txBody>
      </p:sp>
      <p:sp>
        <p:nvSpPr>
          <p:cNvPr id="4045" name="Google Shape;4045;p259"/>
          <p:cNvSpPr txBox="1"/>
          <p:nvPr/>
        </p:nvSpPr>
        <p:spPr>
          <a:xfrm>
            <a:off x="6788331" y="5378966"/>
            <a:ext cx="4416607" cy="1460507"/>
          </a:xfrm>
          <a:prstGeom prst="rect">
            <a:avLst/>
          </a:prstGeom>
          <a:noFill/>
          <a:ln>
            <a:noFill/>
          </a:ln>
        </p:spPr>
        <p:txBody>
          <a:bodyPr spcFirstLastPara="1" wrap="square" lIns="124327" tIns="124327" rIns="124327" bIns="124327" anchor="ctr" anchorCtr="0">
            <a:normAutofit/>
          </a:bodyPr>
          <a:lstStyle/>
          <a:p>
            <a:pPr>
              <a:lnSpc>
                <a:spcPct val="115000"/>
              </a:lnSpc>
              <a:spcAft>
                <a:spcPts val="1632"/>
              </a:spcAft>
              <a:buClr>
                <a:srgbClr val="FEFFFE"/>
              </a:buClr>
              <a:buSzPts val="3600"/>
            </a:pPr>
            <a:r>
              <a:rPr lang="en" sz="4896" b="1" dirty="0">
                <a:solidFill>
                  <a:srgbClr val="000000"/>
                </a:solidFill>
                <a:latin typeface="Arial"/>
                <a:ea typeface="Arial"/>
                <a:cs typeface="Arial"/>
                <a:sym typeface="Arial"/>
              </a:rPr>
              <a:t>2hrs 41min</a:t>
            </a:r>
            <a:endParaRPr sz="4896" b="1" dirty="0">
              <a:solidFill>
                <a:srgbClr val="000000"/>
              </a:solidFill>
              <a:latin typeface="Arial"/>
              <a:ea typeface="Arial"/>
              <a:cs typeface="Arial"/>
              <a:sym typeface="Arial"/>
            </a:endParaRPr>
          </a:p>
        </p:txBody>
      </p:sp>
      <p:cxnSp>
        <p:nvCxnSpPr>
          <p:cNvPr id="4046" name="Google Shape;4046;p259"/>
          <p:cNvCxnSpPr/>
          <p:nvPr/>
        </p:nvCxnSpPr>
        <p:spPr>
          <a:xfrm>
            <a:off x="752145" y="2124263"/>
            <a:ext cx="0" cy="4455771"/>
          </a:xfrm>
          <a:prstGeom prst="straightConnector1">
            <a:avLst/>
          </a:prstGeom>
          <a:noFill/>
          <a:ln w="9525" cap="flat" cmpd="sng">
            <a:solidFill>
              <a:srgbClr val="000000"/>
            </a:solidFill>
            <a:prstDash val="dot"/>
            <a:round/>
            <a:headEnd type="none" w="sm" len="sm"/>
            <a:tailEnd type="none" w="sm" len="sm"/>
          </a:ln>
        </p:spPr>
      </p:cxnSp>
      <p:sp>
        <p:nvSpPr>
          <p:cNvPr id="4047" name="Google Shape;4047;p259"/>
          <p:cNvSpPr/>
          <p:nvPr/>
        </p:nvSpPr>
        <p:spPr>
          <a:xfrm>
            <a:off x="389466" y="3373759"/>
            <a:ext cx="742493" cy="742493"/>
          </a:xfrm>
          <a:prstGeom prst="ellipse">
            <a:avLst/>
          </a:prstGeom>
          <a:solidFill>
            <a:srgbClr val="0A0C10"/>
          </a:solidFill>
          <a:ln>
            <a:noFill/>
          </a:ln>
        </p:spPr>
        <p:txBody>
          <a:bodyPr spcFirstLastPara="1" wrap="square" lIns="124327" tIns="124327" rIns="124327" bIns="124327" anchor="ctr" anchorCtr="0">
            <a:noAutofit/>
          </a:bodyPr>
          <a:lstStyle/>
          <a:p>
            <a:pPr>
              <a:buClr>
                <a:srgbClr val="FEFFFE"/>
              </a:buClr>
              <a:buSzPts val="1800"/>
            </a:pPr>
            <a:endParaRPr sz="2448">
              <a:solidFill>
                <a:srgbClr val="FEFFFE"/>
              </a:solidFill>
              <a:latin typeface="Calibri"/>
              <a:ea typeface="Calibri"/>
              <a:cs typeface="Calibri"/>
              <a:sym typeface="Calibri"/>
            </a:endParaRPr>
          </a:p>
        </p:txBody>
      </p:sp>
      <p:sp>
        <p:nvSpPr>
          <p:cNvPr id="4048" name="Google Shape;4048;p259"/>
          <p:cNvSpPr txBox="1"/>
          <p:nvPr/>
        </p:nvSpPr>
        <p:spPr>
          <a:xfrm>
            <a:off x="2771800" y="1279188"/>
            <a:ext cx="1203083" cy="962793"/>
          </a:xfrm>
          <a:prstGeom prst="rect">
            <a:avLst/>
          </a:prstGeom>
          <a:noFill/>
          <a:ln>
            <a:noFill/>
          </a:ln>
        </p:spPr>
        <p:txBody>
          <a:bodyPr spcFirstLastPara="1" wrap="square" lIns="124327" tIns="124327" rIns="124327" bIns="124327" anchor="ctr" anchorCtr="0">
            <a:noAutofit/>
          </a:bodyPr>
          <a:lstStyle/>
          <a:p>
            <a:pPr>
              <a:lnSpc>
                <a:spcPct val="115000"/>
              </a:lnSpc>
              <a:spcAft>
                <a:spcPts val="1632"/>
              </a:spcAft>
              <a:buClr>
                <a:srgbClr val="FEFFFE"/>
              </a:buClr>
              <a:buSzPts val="3600"/>
            </a:pPr>
            <a:r>
              <a:rPr lang="en" sz="4896" b="1" dirty="0">
                <a:solidFill>
                  <a:srgbClr val="000000"/>
                </a:solidFill>
                <a:latin typeface="Arial"/>
                <a:ea typeface="Arial"/>
                <a:cs typeface="Arial"/>
                <a:sym typeface="Arial"/>
              </a:rPr>
              <a:t>95</a:t>
            </a:r>
            <a:endParaRPr sz="4896" b="1" dirty="0">
              <a:solidFill>
                <a:srgbClr val="000000"/>
              </a:solidFill>
              <a:latin typeface="Arial"/>
              <a:ea typeface="Arial"/>
              <a:cs typeface="Arial"/>
              <a:sym typeface="Arial"/>
            </a:endParaRPr>
          </a:p>
        </p:txBody>
      </p:sp>
      <p:sp>
        <p:nvSpPr>
          <p:cNvPr id="4049" name="Google Shape;4049;p259"/>
          <p:cNvSpPr txBox="1"/>
          <p:nvPr/>
        </p:nvSpPr>
        <p:spPr>
          <a:xfrm>
            <a:off x="3769710" y="1455224"/>
            <a:ext cx="6932107" cy="793282"/>
          </a:xfrm>
          <a:prstGeom prst="rect">
            <a:avLst/>
          </a:prstGeom>
          <a:noFill/>
          <a:ln>
            <a:noFill/>
          </a:ln>
        </p:spPr>
        <p:txBody>
          <a:bodyPr spcFirstLastPara="1" wrap="square" lIns="124327" tIns="124327" rIns="124327" bIns="124327" anchor="t" anchorCtr="0">
            <a:spAutoFit/>
          </a:bodyPr>
          <a:lstStyle/>
          <a:p>
            <a:pPr>
              <a:lnSpc>
                <a:spcPct val="115000"/>
              </a:lnSpc>
              <a:spcAft>
                <a:spcPts val="1632"/>
              </a:spcAft>
              <a:buClr>
                <a:srgbClr val="8A949D"/>
              </a:buClr>
              <a:buSzPts val="1400"/>
            </a:pPr>
            <a:r>
              <a:rPr lang="en" sz="1904" dirty="0">
                <a:solidFill>
                  <a:srgbClr val="8A949D"/>
                </a:solidFill>
                <a:latin typeface="Arial"/>
                <a:ea typeface="Arial"/>
                <a:cs typeface="Arial"/>
                <a:sym typeface="Arial"/>
              </a:rPr>
              <a:t>developers , and split them randomly into two groups.</a:t>
            </a:r>
            <a:endParaRPr sz="1904" dirty="0">
              <a:solidFill>
                <a:srgbClr val="FEFFFE"/>
              </a:solidFill>
              <a:latin typeface="Arial"/>
              <a:ea typeface="Arial"/>
              <a:cs typeface="Arial"/>
              <a:sym typeface="Arial"/>
            </a:endParaRPr>
          </a:p>
        </p:txBody>
      </p:sp>
      <p:sp>
        <p:nvSpPr>
          <p:cNvPr id="4050" name="Google Shape;4050;p259"/>
          <p:cNvSpPr txBox="1"/>
          <p:nvPr/>
        </p:nvSpPr>
        <p:spPr>
          <a:xfrm>
            <a:off x="1094201" y="1484607"/>
            <a:ext cx="4079630" cy="793282"/>
          </a:xfrm>
          <a:prstGeom prst="rect">
            <a:avLst/>
          </a:prstGeom>
          <a:noFill/>
          <a:ln>
            <a:noFill/>
          </a:ln>
        </p:spPr>
        <p:txBody>
          <a:bodyPr spcFirstLastPara="1" wrap="square" lIns="124327" tIns="124327" rIns="124327" bIns="124327" anchor="t" anchorCtr="0">
            <a:spAutoFit/>
          </a:bodyPr>
          <a:lstStyle/>
          <a:p>
            <a:pPr>
              <a:lnSpc>
                <a:spcPct val="115000"/>
              </a:lnSpc>
              <a:spcAft>
                <a:spcPts val="1632"/>
              </a:spcAft>
              <a:buClr>
                <a:srgbClr val="8A949D"/>
              </a:buClr>
              <a:buSzPts val="1400"/>
            </a:pPr>
            <a:r>
              <a:rPr lang="en" sz="1904" dirty="0">
                <a:solidFill>
                  <a:srgbClr val="8A949D"/>
                </a:solidFill>
                <a:latin typeface="Arial"/>
                <a:ea typeface="Arial"/>
                <a:cs typeface="Arial"/>
                <a:sym typeface="Arial"/>
              </a:rPr>
              <a:t>We recruited</a:t>
            </a:r>
            <a:endParaRPr sz="1904" dirty="0">
              <a:solidFill>
                <a:srgbClr val="FEFFFE"/>
              </a:solidFill>
              <a:latin typeface="Arial"/>
              <a:ea typeface="Arial"/>
              <a:cs typeface="Arial"/>
              <a:sym typeface="Arial"/>
            </a:endParaRPr>
          </a:p>
        </p:txBody>
      </p:sp>
      <p:pic>
        <p:nvPicPr>
          <p:cNvPr id="4051" name="Google Shape;4051;p259"/>
          <p:cNvPicPr preferRelativeResize="0"/>
          <p:nvPr/>
        </p:nvPicPr>
        <p:blipFill rotWithShape="1">
          <a:blip r:embed="rId3">
            <a:alphaModFix/>
            <a:duotone>
              <a:prstClr val="black"/>
              <a:srgbClr val="00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p:blipFill>
        <p:spPr>
          <a:xfrm>
            <a:off x="588899" y="1533185"/>
            <a:ext cx="343627" cy="348172"/>
          </a:xfrm>
          <a:prstGeom prst="rect">
            <a:avLst/>
          </a:prstGeom>
          <a:noFill/>
          <a:ln>
            <a:noFill/>
          </a:ln>
        </p:spPr>
      </p:pic>
      <p:grpSp>
        <p:nvGrpSpPr>
          <p:cNvPr id="4052" name="Google Shape;4052;p259"/>
          <p:cNvGrpSpPr/>
          <p:nvPr/>
        </p:nvGrpSpPr>
        <p:grpSpPr>
          <a:xfrm>
            <a:off x="-180527" y="2412260"/>
            <a:ext cx="12923271" cy="801895"/>
            <a:chOff x="1696676" y="1797685"/>
            <a:chExt cx="2743200" cy="1873790"/>
          </a:xfrm>
        </p:grpSpPr>
        <p:sp>
          <p:nvSpPr>
            <p:cNvPr id="4053" name="Google Shape;4053;p259"/>
            <p:cNvSpPr/>
            <p:nvPr/>
          </p:nvSpPr>
          <p:spPr>
            <a:xfrm>
              <a:off x="1696676" y="1842675"/>
              <a:ext cx="2743200" cy="1828800"/>
            </a:xfrm>
            <a:prstGeom prst="roundRect">
              <a:avLst>
                <a:gd name="adj" fmla="val 4602"/>
              </a:avLst>
            </a:prstGeom>
            <a:solidFill>
              <a:srgbClr val="010414"/>
            </a:solidFill>
            <a:ln w="9525" cap="flat" cmpd="sng">
              <a:solidFill>
                <a:srgbClr val="21262D"/>
              </a:solidFill>
              <a:prstDash val="solid"/>
              <a:miter lim="400000"/>
              <a:headEnd type="none" w="sm" len="sm"/>
              <a:tailEnd type="none" w="sm" len="sm"/>
            </a:ln>
          </p:spPr>
          <p:txBody>
            <a:bodyPr spcFirstLastPara="1" wrap="square" lIns="0" tIns="0" rIns="0" bIns="0" anchor="ctr" anchorCtr="0">
              <a:noAutofit/>
            </a:bodyPr>
            <a:lstStyle/>
            <a:p>
              <a:pPr algn="ctr">
                <a:buClr>
                  <a:srgbClr val="F0F6FC"/>
                </a:buClr>
                <a:buSzPts val="900"/>
              </a:pPr>
              <a:endParaRPr sz="1224">
                <a:solidFill>
                  <a:srgbClr val="060D20"/>
                </a:solidFill>
                <a:latin typeface="Arial"/>
                <a:ea typeface="Arial"/>
                <a:cs typeface="Arial"/>
                <a:sym typeface="Arial"/>
              </a:endParaRPr>
            </a:p>
          </p:txBody>
        </p:sp>
        <p:sp>
          <p:nvSpPr>
            <p:cNvPr id="4054" name="Google Shape;4054;p259"/>
            <p:cNvSpPr/>
            <p:nvPr/>
          </p:nvSpPr>
          <p:spPr>
            <a:xfrm rot="10800000" flipH="1">
              <a:off x="1999681" y="1797685"/>
              <a:ext cx="270000" cy="58200"/>
            </a:xfrm>
            <a:prstGeom prst="roundRect">
              <a:avLst>
                <a:gd name="adj" fmla="val 50000"/>
              </a:avLst>
            </a:prstGeom>
            <a:gradFill>
              <a:gsLst>
                <a:gs pos="0">
                  <a:srgbClr val="57CBC4"/>
                </a:gs>
                <a:gs pos="100000">
                  <a:srgbClr val="378AFC"/>
                </a:gs>
              </a:gsLst>
              <a:lin ang="13500032" scaled="0"/>
            </a:gradFill>
            <a:ln>
              <a:noFill/>
            </a:ln>
          </p:spPr>
          <p:txBody>
            <a:bodyPr spcFirstLastPara="1" wrap="square" lIns="124327" tIns="124327" rIns="124327" bIns="124327" anchor="ctr" anchorCtr="0">
              <a:noAutofit/>
            </a:bodyPr>
            <a:lstStyle/>
            <a:p>
              <a:pPr>
                <a:buClr>
                  <a:srgbClr val="FEFFFE"/>
                </a:buClr>
                <a:buSzPts val="1800"/>
              </a:pPr>
              <a:endParaRPr sz="2448">
                <a:solidFill>
                  <a:srgbClr val="FEFFFE"/>
                </a:solidFill>
                <a:latin typeface="Calibri"/>
                <a:ea typeface="Calibri"/>
                <a:cs typeface="Calibri"/>
                <a:sym typeface="Calibri"/>
              </a:endParaRPr>
            </a:p>
          </p:txBody>
        </p:sp>
      </p:grpSp>
      <p:sp>
        <p:nvSpPr>
          <p:cNvPr id="4055" name="Google Shape;4055;p259"/>
          <p:cNvSpPr txBox="1"/>
          <p:nvPr/>
        </p:nvSpPr>
        <p:spPr>
          <a:xfrm>
            <a:off x="1128048" y="2549429"/>
            <a:ext cx="7366179" cy="793282"/>
          </a:xfrm>
          <a:prstGeom prst="rect">
            <a:avLst/>
          </a:prstGeom>
          <a:noFill/>
          <a:ln>
            <a:noFill/>
          </a:ln>
        </p:spPr>
        <p:txBody>
          <a:bodyPr spcFirstLastPara="1" wrap="square" lIns="124327" tIns="124327" rIns="124327" bIns="124327" anchor="t" anchorCtr="0">
            <a:spAutoFit/>
          </a:bodyPr>
          <a:lstStyle/>
          <a:p>
            <a:pPr>
              <a:lnSpc>
                <a:spcPct val="115000"/>
              </a:lnSpc>
              <a:spcAft>
                <a:spcPts val="1632"/>
              </a:spcAft>
              <a:buClr>
                <a:srgbClr val="8A949D"/>
              </a:buClr>
              <a:buSzPts val="1400"/>
            </a:pPr>
            <a:r>
              <a:rPr lang="en" sz="1904" dirty="0">
                <a:solidFill>
                  <a:schemeClr val="bg1"/>
                </a:solidFill>
                <a:latin typeface="Arial"/>
                <a:ea typeface="Arial"/>
                <a:cs typeface="Arial"/>
                <a:sym typeface="Arial"/>
              </a:rPr>
              <a:t>We gave them a task of writing a web server in JavaScript</a:t>
            </a:r>
            <a:endParaRPr sz="1904" dirty="0">
              <a:solidFill>
                <a:schemeClr val="bg1"/>
              </a:solidFill>
              <a:latin typeface="Arial"/>
              <a:ea typeface="Arial"/>
              <a:cs typeface="Arial"/>
              <a:sym typeface="Arial"/>
            </a:endParaRPr>
          </a:p>
        </p:txBody>
      </p:sp>
      <p:sp>
        <p:nvSpPr>
          <p:cNvPr id="4056" name="Google Shape;4056;p259"/>
          <p:cNvSpPr txBox="1"/>
          <p:nvPr/>
        </p:nvSpPr>
        <p:spPr>
          <a:xfrm>
            <a:off x="1128048" y="3298800"/>
            <a:ext cx="997061" cy="962793"/>
          </a:xfrm>
          <a:prstGeom prst="rect">
            <a:avLst/>
          </a:prstGeom>
          <a:noFill/>
          <a:ln>
            <a:noFill/>
          </a:ln>
        </p:spPr>
        <p:txBody>
          <a:bodyPr spcFirstLastPara="1" wrap="square" lIns="124327" tIns="124327" rIns="124327" bIns="124327" anchor="ctr" anchorCtr="0">
            <a:noAutofit/>
          </a:bodyPr>
          <a:lstStyle/>
          <a:p>
            <a:pPr>
              <a:lnSpc>
                <a:spcPct val="115000"/>
              </a:lnSpc>
              <a:spcAft>
                <a:spcPts val="1632"/>
              </a:spcAft>
              <a:buClr>
                <a:srgbClr val="FEFFFE"/>
              </a:buClr>
              <a:buSzPts val="3600"/>
            </a:pPr>
            <a:r>
              <a:rPr lang="en" sz="4896" b="1" dirty="0">
                <a:solidFill>
                  <a:srgbClr val="000000"/>
                </a:solidFill>
                <a:latin typeface="Arial"/>
                <a:ea typeface="Arial"/>
                <a:cs typeface="Arial"/>
                <a:sym typeface="Arial"/>
              </a:rPr>
              <a:t>45</a:t>
            </a:r>
            <a:endParaRPr sz="4896" b="1" dirty="0">
              <a:solidFill>
                <a:srgbClr val="000000"/>
              </a:solidFill>
              <a:latin typeface="Arial"/>
              <a:ea typeface="Arial"/>
              <a:cs typeface="Arial"/>
              <a:sym typeface="Arial"/>
            </a:endParaRPr>
          </a:p>
        </p:txBody>
      </p:sp>
      <p:sp>
        <p:nvSpPr>
          <p:cNvPr id="4057" name="Google Shape;4057;p259"/>
          <p:cNvSpPr txBox="1"/>
          <p:nvPr/>
        </p:nvSpPr>
        <p:spPr>
          <a:xfrm>
            <a:off x="1128048" y="3910592"/>
            <a:ext cx="4079630" cy="793282"/>
          </a:xfrm>
          <a:prstGeom prst="rect">
            <a:avLst/>
          </a:prstGeom>
          <a:noFill/>
          <a:ln>
            <a:noFill/>
          </a:ln>
        </p:spPr>
        <p:txBody>
          <a:bodyPr spcFirstLastPara="1" wrap="square" lIns="124327" tIns="124327" rIns="124327" bIns="124327" anchor="t" anchorCtr="0">
            <a:spAutoFit/>
          </a:bodyPr>
          <a:lstStyle/>
          <a:p>
            <a:pPr>
              <a:lnSpc>
                <a:spcPct val="115000"/>
              </a:lnSpc>
              <a:spcAft>
                <a:spcPts val="1632"/>
              </a:spcAft>
              <a:buClr>
                <a:srgbClr val="8A949D"/>
              </a:buClr>
              <a:buSzPts val="1400"/>
            </a:pPr>
            <a:r>
              <a:rPr lang="en" sz="1904">
                <a:solidFill>
                  <a:srgbClr val="8A949D"/>
                </a:solidFill>
                <a:latin typeface="Arial"/>
                <a:ea typeface="Arial"/>
                <a:cs typeface="Arial"/>
                <a:sym typeface="Arial"/>
              </a:rPr>
              <a:t>Used Copilot</a:t>
            </a:r>
            <a:endParaRPr sz="1904">
              <a:solidFill>
                <a:srgbClr val="FEFFFE"/>
              </a:solidFill>
              <a:latin typeface="Arial"/>
              <a:ea typeface="Arial"/>
              <a:cs typeface="Arial"/>
              <a:sym typeface="Arial"/>
            </a:endParaRPr>
          </a:p>
        </p:txBody>
      </p:sp>
      <p:pic>
        <p:nvPicPr>
          <p:cNvPr id="4058" name="Google Shape;4058;p259"/>
          <p:cNvPicPr preferRelativeResize="0"/>
          <p:nvPr/>
        </p:nvPicPr>
        <p:blipFill rotWithShape="1">
          <a:blip r:embed="rId5">
            <a:alphaModFix/>
          </a:blip>
          <a:srcRect/>
          <a:stretch/>
        </p:blipFill>
        <p:spPr>
          <a:xfrm>
            <a:off x="566421" y="3589572"/>
            <a:ext cx="388585" cy="310868"/>
          </a:xfrm>
          <a:prstGeom prst="rect">
            <a:avLst/>
          </a:prstGeom>
          <a:noFill/>
          <a:ln>
            <a:noFill/>
          </a:ln>
        </p:spPr>
      </p:pic>
      <p:sp>
        <p:nvSpPr>
          <p:cNvPr id="4059" name="Google Shape;4059;p259"/>
          <p:cNvSpPr txBox="1"/>
          <p:nvPr/>
        </p:nvSpPr>
        <p:spPr>
          <a:xfrm>
            <a:off x="1128048" y="4373302"/>
            <a:ext cx="1826450" cy="1227561"/>
          </a:xfrm>
          <a:prstGeom prst="rect">
            <a:avLst/>
          </a:prstGeom>
          <a:noFill/>
          <a:ln>
            <a:noFill/>
          </a:ln>
        </p:spPr>
        <p:txBody>
          <a:bodyPr spcFirstLastPara="1" wrap="square" lIns="124327" tIns="124327" rIns="124327" bIns="124327" anchor="ctr" anchorCtr="0">
            <a:noAutofit/>
          </a:bodyPr>
          <a:lstStyle/>
          <a:p>
            <a:pPr>
              <a:lnSpc>
                <a:spcPct val="115000"/>
              </a:lnSpc>
              <a:spcAft>
                <a:spcPts val="1632"/>
              </a:spcAft>
              <a:buClr>
                <a:srgbClr val="FEFFFE"/>
              </a:buClr>
              <a:buSzPts val="3600"/>
            </a:pPr>
            <a:r>
              <a:rPr lang="en" sz="4896" b="1" dirty="0">
                <a:solidFill>
                  <a:srgbClr val="000000"/>
                </a:solidFill>
                <a:latin typeface="Arial"/>
                <a:ea typeface="Arial"/>
                <a:cs typeface="Arial"/>
                <a:sym typeface="Arial"/>
              </a:rPr>
              <a:t>78%</a:t>
            </a:r>
            <a:endParaRPr sz="4896" b="1" dirty="0">
              <a:solidFill>
                <a:srgbClr val="000000"/>
              </a:solidFill>
              <a:latin typeface="Arial"/>
              <a:ea typeface="Arial"/>
              <a:cs typeface="Arial"/>
              <a:sym typeface="Arial"/>
            </a:endParaRPr>
          </a:p>
        </p:txBody>
      </p:sp>
      <p:sp>
        <p:nvSpPr>
          <p:cNvPr id="4060" name="Google Shape;4060;p259"/>
          <p:cNvSpPr txBox="1"/>
          <p:nvPr/>
        </p:nvSpPr>
        <p:spPr>
          <a:xfrm>
            <a:off x="1128048" y="5121150"/>
            <a:ext cx="4079630" cy="793282"/>
          </a:xfrm>
          <a:prstGeom prst="rect">
            <a:avLst/>
          </a:prstGeom>
          <a:noFill/>
          <a:ln>
            <a:noFill/>
          </a:ln>
        </p:spPr>
        <p:txBody>
          <a:bodyPr spcFirstLastPara="1" wrap="square" lIns="124327" tIns="124327" rIns="124327" bIns="124327" anchor="t" anchorCtr="0">
            <a:spAutoFit/>
          </a:bodyPr>
          <a:lstStyle/>
          <a:p>
            <a:pPr>
              <a:lnSpc>
                <a:spcPct val="115000"/>
              </a:lnSpc>
              <a:spcAft>
                <a:spcPts val="1632"/>
              </a:spcAft>
              <a:buClr>
                <a:srgbClr val="8A949D"/>
              </a:buClr>
              <a:buSzPts val="1400"/>
            </a:pPr>
            <a:r>
              <a:rPr lang="en" sz="1904">
                <a:solidFill>
                  <a:srgbClr val="8A949D"/>
                </a:solidFill>
                <a:latin typeface="Arial"/>
                <a:ea typeface="Arial"/>
                <a:cs typeface="Arial"/>
                <a:sym typeface="Arial"/>
              </a:rPr>
              <a:t>Finished </a:t>
            </a:r>
            <a:endParaRPr sz="1904">
              <a:solidFill>
                <a:srgbClr val="FEFFFE"/>
              </a:solidFill>
              <a:latin typeface="Arial"/>
              <a:ea typeface="Arial"/>
              <a:cs typeface="Arial"/>
              <a:sym typeface="Arial"/>
            </a:endParaRPr>
          </a:p>
        </p:txBody>
      </p:sp>
      <p:sp>
        <p:nvSpPr>
          <p:cNvPr id="4061" name="Google Shape;4061;p259"/>
          <p:cNvSpPr/>
          <p:nvPr/>
        </p:nvSpPr>
        <p:spPr>
          <a:xfrm>
            <a:off x="380899" y="4615836"/>
            <a:ext cx="742493" cy="742493"/>
          </a:xfrm>
          <a:prstGeom prst="ellipse">
            <a:avLst/>
          </a:prstGeom>
          <a:solidFill>
            <a:srgbClr val="0A0C10"/>
          </a:solidFill>
          <a:ln>
            <a:noFill/>
          </a:ln>
        </p:spPr>
        <p:txBody>
          <a:bodyPr spcFirstLastPara="1" wrap="square" lIns="124327" tIns="124327" rIns="124327" bIns="124327" anchor="ctr" anchorCtr="0">
            <a:noAutofit/>
          </a:bodyPr>
          <a:lstStyle/>
          <a:p>
            <a:pPr>
              <a:buClr>
                <a:srgbClr val="FEFFFE"/>
              </a:buClr>
              <a:buSzPts val="1800"/>
            </a:pPr>
            <a:endParaRPr sz="2448">
              <a:solidFill>
                <a:srgbClr val="FEFFFE"/>
              </a:solidFill>
              <a:latin typeface="Calibri"/>
              <a:ea typeface="Calibri"/>
              <a:cs typeface="Calibri"/>
              <a:sym typeface="Calibri"/>
            </a:endParaRPr>
          </a:p>
        </p:txBody>
      </p:sp>
      <p:sp>
        <p:nvSpPr>
          <p:cNvPr id="4062" name="Google Shape;4062;p259"/>
          <p:cNvSpPr/>
          <p:nvPr/>
        </p:nvSpPr>
        <p:spPr>
          <a:xfrm>
            <a:off x="380899" y="5737973"/>
            <a:ext cx="742493" cy="742493"/>
          </a:xfrm>
          <a:prstGeom prst="ellipse">
            <a:avLst/>
          </a:prstGeom>
          <a:solidFill>
            <a:srgbClr val="0A0C10"/>
          </a:solidFill>
          <a:ln>
            <a:noFill/>
          </a:ln>
        </p:spPr>
        <p:txBody>
          <a:bodyPr spcFirstLastPara="1" wrap="square" lIns="124327" tIns="124327" rIns="124327" bIns="124327" anchor="ctr" anchorCtr="0">
            <a:noAutofit/>
          </a:bodyPr>
          <a:lstStyle/>
          <a:p>
            <a:pPr>
              <a:buClr>
                <a:srgbClr val="FEFFFE"/>
              </a:buClr>
              <a:buSzPts val="1800"/>
            </a:pPr>
            <a:endParaRPr sz="2448">
              <a:solidFill>
                <a:srgbClr val="FEFFFE"/>
              </a:solidFill>
              <a:latin typeface="Calibri"/>
              <a:ea typeface="Calibri"/>
              <a:cs typeface="Calibri"/>
              <a:sym typeface="Calibri"/>
            </a:endParaRPr>
          </a:p>
        </p:txBody>
      </p:sp>
      <p:sp>
        <p:nvSpPr>
          <p:cNvPr id="4063" name="Google Shape;4063;p259"/>
          <p:cNvSpPr txBox="1"/>
          <p:nvPr/>
        </p:nvSpPr>
        <p:spPr>
          <a:xfrm>
            <a:off x="1128048" y="6225569"/>
            <a:ext cx="4079630" cy="793282"/>
          </a:xfrm>
          <a:prstGeom prst="rect">
            <a:avLst/>
          </a:prstGeom>
          <a:noFill/>
          <a:ln>
            <a:noFill/>
          </a:ln>
        </p:spPr>
        <p:txBody>
          <a:bodyPr spcFirstLastPara="1" wrap="square" lIns="124327" tIns="124327" rIns="124327" bIns="124327" anchor="t" anchorCtr="0">
            <a:spAutoFit/>
          </a:bodyPr>
          <a:lstStyle/>
          <a:p>
            <a:pPr>
              <a:lnSpc>
                <a:spcPct val="115000"/>
              </a:lnSpc>
              <a:spcAft>
                <a:spcPts val="1632"/>
              </a:spcAft>
              <a:buClr>
                <a:srgbClr val="8A949D"/>
              </a:buClr>
              <a:buSzPts val="1400"/>
            </a:pPr>
            <a:r>
              <a:rPr lang="en" sz="1904" dirty="0">
                <a:solidFill>
                  <a:srgbClr val="8A949D"/>
                </a:solidFill>
                <a:latin typeface="Arial"/>
                <a:ea typeface="Arial"/>
                <a:cs typeface="Arial"/>
                <a:sym typeface="Arial"/>
              </a:rPr>
              <a:t>Average to complete the task </a:t>
            </a:r>
            <a:endParaRPr sz="1904" dirty="0">
              <a:solidFill>
                <a:srgbClr val="FEFFFE"/>
              </a:solidFill>
              <a:latin typeface="Arial"/>
              <a:ea typeface="Arial"/>
              <a:cs typeface="Arial"/>
              <a:sym typeface="Arial"/>
            </a:endParaRPr>
          </a:p>
        </p:txBody>
      </p:sp>
      <p:cxnSp>
        <p:nvCxnSpPr>
          <p:cNvPr id="4064" name="Google Shape;4064;p259"/>
          <p:cNvCxnSpPr/>
          <p:nvPr/>
        </p:nvCxnSpPr>
        <p:spPr>
          <a:xfrm rot="10800000">
            <a:off x="752247" y="3286353"/>
            <a:ext cx="5634376" cy="0"/>
          </a:xfrm>
          <a:prstGeom prst="straightConnector1">
            <a:avLst/>
          </a:prstGeom>
          <a:noFill/>
          <a:ln w="9525" cap="flat" cmpd="sng">
            <a:solidFill>
              <a:srgbClr val="000000"/>
            </a:solidFill>
            <a:prstDash val="dot"/>
            <a:round/>
            <a:headEnd type="none" w="sm" len="sm"/>
            <a:tailEnd type="none" w="sm" len="sm"/>
          </a:ln>
        </p:spPr>
      </p:cxnSp>
      <p:cxnSp>
        <p:nvCxnSpPr>
          <p:cNvPr id="4065" name="Google Shape;4065;p259"/>
          <p:cNvCxnSpPr/>
          <p:nvPr/>
        </p:nvCxnSpPr>
        <p:spPr>
          <a:xfrm>
            <a:off x="6421199" y="3290399"/>
            <a:ext cx="0" cy="3092767"/>
          </a:xfrm>
          <a:prstGeom prst="straightConnector1">
            <a:avLst/>
          </a:prstGeom>
          <a:noFill/>
          <a:ln w="9525" cap="flat" cmpd="sng">
            <a:solidFill>
              <a:srgbClr val="000000"/>
            </a:solidFill>
            <a:prstDash val="dot"/>
            <a:round/>
            <a:headEnd type="none" w="sm" len="sm"/>
            <a:tailEnd type="none" w="sm" len="sm"/>
          </a:ln>
        </p:spPr>
      </p:cxnSp>
      <p:sp>
        <p:nvSpPr>
          <p:cNvPr id="4066" name="Google Shape;4066;p259"/>
          <p:cNvSpPr/>
          <p:nvPr/>
        </p:nvSpPr>
        <p:spPr>
          <a:xfrm>
            <a:off x="6058519" y="3373759"/>
            <a:ext cx="742493" cy="742493"/>
          </a:xfrm>
          <a:prstGeom prst="ellipse">
            <a:avLst/>
          </a:prstGeom>
          <a:solidFill>
            <a:srgbClr val="0A0C10"/>
          </a:solidFill>
          <a:ln>
            <a:noFill/>
          </a:ln>
        </p:spPr>
        <p:txBody>
          <a:bodyPr spcFirstLastPara="1" wrap="square" lIns="124327" tIns="124327" rIns="124327" bIns="124327" anchor="ctr" anchorCtr="0">
            <a:noAutofit/>
          </a:bodyPr>
          <a:lstStyle/>
          <a:p>
            <a:pPr>
              <a:buClr>
                <a:srgbClr val="FEFFFE"/>
              </a:buClr>
              <a:buSzPts val="1800"/>
            </a:pPr>
            <a:endParaRPr sz="2448">
              <a:solidFill>
                <a:srgbClr val="FEFFFE"/>
              </a:solidFill>
              <a:latin typeface="Calibri"/>
              <a:ea typeface="Calibri"/>
              <a:cs typeface="Calibri"/>
              <a:sym typeface="Calibri"/>
            </a:endParaRPr>
          </a:p>
        </p:txBody>
      </p:sp>
      <p:pic>
        <p:nvPicPr>
          <p:cNvPr id="4067" name="Google Shape;4067;p259"/>
          <p:cNvPicPr preferRelativeResize="0"/>
          <p:nvPr/>
        </p:nvPicPr>
        <p:blipFill rotWithShape="1">
          <a:blip r:embed="rId5">
            <a:alphaModFix/>
          </a:blip>
          <a:srcRect/>
          <a:stretch/>
        </p:blipFill>
        <p:spPr>
          <a:xfrm>
            <a:off x="6235475" y="3589572"/>
            <a:ext cx="388585" cy="310868"/>
          </a:xfrm>
          <a:prstGeom prst="rect">
            <a:avLst/>
          </a:prstGeom>
          <a:noFill/>
          <a:ln>
            <a:noFill/>
          </a:ln>
        </p:spPr>
      </p:pic>
      <p:sp>
        <p:nvSpPr>
          <p:cNvPr id="4068" name="Google Shape;4068;p259"/>
          <p:cNvSpPr/>
          <p:nvPr/>
        </p:nvSpPr>
        <p:spPr>
          <a:xfrm>
            <a:off x="6058519" y="4615836"/>
            <a:ext cx="742493" cy="742493"/>
          </a:xfrm>
          <a:prstGeom prst="ellipse">
            <a:avLst/>
          </a:prstGeom>
          <a:solidFill>
            <a:srgbClr val="0A0C10"/>
          </a:solidFill>
          <a:ln>
            <a:noFill/>
          </a:ln>
        </p:spPr>
        <p:txBody>
          <a:bodyPr spcFirstLastPara="1" wrap="square" lIns="124327" tIns="124327" rIns="124327" bIns="124327" anchor="ctr" anchorCtr="0">
            <a:noAutofit/>
          </a:bodyPr>
          <a:lstStyle/>
          <a:p>
            <a:pPr>
              <a:buClr>
                <a:srgbClr val="FEFFFE"/>
              </a:buClr>
              <a:buSzPts val="1800"/>
            </a:pPr>
            <a:endParaRPr sz="2448">
              <a:solidFill>
                <a:srgbClr val="FEFFFE"/>
              </a:solidFill>
              <a:latin typeface="Calibri"/>
              <a:ea typeface="Calibri"/>
              <a:cs typeface="Calibri"/>
              <a:sym typeface="Calibri"/>
            </a:endParaRPr>
          </a:p>
        </p:txBody>
      </p:sp>
      <p:sp>
        <p:nvSpPr>
          <p:cNvPr id="4069" name="Google Shape;4069;p259"/>
          <p:cNvSpPr/>
          <p:nvPr/>
        </p:nvSpPr>
        <p:spPr>
          <a:xfrm>
            <a:off x="6049952" y="5737973"/>
            <a:ext cx="742493" cy="742493"/>
          </a:xfrm>
          <a:prstGeom prst="ellipse">
            <a:avLst/>
          </a:prstGeom>
          <a:solidFill>
            <a:srgbClr val="0A0C10"/>
          </a:solidFill>
          <a:ln>
            <a:noFill/>
          </a:ln>
        </p:spPr>
        <p:txBody>
          <a:bodyPr spcFirstLastPara="1" wrap="square" lIns="124327" tIns="124327" rIns="124327" bIns="124327" anchor="ctr" anchorCtr="0">
            <a:noAutofit/>
          </a:bodyPr>
          <a:lstStyle/>
          <a:p>
            <a:pPr>
              <a:buClr>
                <a:srgbClr val="FEFFFE"/>
              </a:buClr>
              <a:buSzPts val="1800"/>
            </a:pPr>
            <a:endParaRPr sz="2448">
              <a:solidFill>
                <a:srgbClr val="FEFFFE"/>
              </a:solidFill>
              <a:latin typeface="Calibri"/>
              <a:ea typeface="Calibri"/>
              <a:cs typeface="Calibri"/>
              <a:sym typeface="Calibri"/>
            </a:endParaRPr>
          </a:p>
        </p:txBody>
      </p:sp>
      <p:sp>
        <p:nvSpPr>
          <p:cNvPr id="4070" name="Google Shape;4070;p259"/>
          <p:cNvSpPr txBox="1"/>
          <p:nvPr/>
        </p:nvSpPr>
        <p:spPr>
          <a:xfrm>
            <a:off x="6853198" y="2945912"/>
            <a:ext cx="5414076" cy="1668569"/>
          </a:xfrm>
          <a:prstGeom prst="rect">
            <a:avLst/>
          </a:prstGeom>
          <a:noFill/>
          <a:ln>
            <a:noFill/>
          </a:ln>
        </p:spPr>
        <p:txBody>
          <a:bodyPr spcFirstLastPara="1" wrap="square" lIns="124327" tIns="124327" rIns="124327" bIns="124327" anchor="ctr" anchorCtr="0">
            <a:normAutofit/>
          </a:bodyPr>
          <a:lstStyle/>
          <a:p>
            <a:pPr>
              <a:lnSpc>
                <a:spcPct val="115000"/>
              </a:lnSpc>
              <a:spcAft>
                <a:spcPts val="1632"/>
              </a:spcAft>
              <a:buClr>
                <a:srgbClr val="FEFFFE"/>
              </a:buClr>
              <a:buSzPts val="3600"/>
            </a:pPr>
            <a:r>
              <a:rPr lang="en" sz="4896" b="1" dirty="0">
                <a:solidFill>
                  <a:srgbClr val="000000"/>
                </a:solidFill>
                <a:latin typeface="Arial"/>
                <a:ea typeface="Arial"/>
                <a:cs typeface="Arial"/>
                <a:sym typeface="Arial"/>
              </a:rPr>
              <a:t>50</a:t>
            </a:r>
            <a:endParaRPr sz="4896" b="1" dirty="0">
              <a:solidFill>
                <a:srgbClr val="000000"/>
              </a:solidFill>
              <a:latin typeface="Arial"/>
              <a:ea typeface="Arial"/>
              <a:cs typeface="Arial"/>
              <a:sym typeface="Arial"/>
            </a:endParaRPr>
          </a:p>
        </p:txBody>
      </p:sp>
      <p:sp>
        <p:nvSpPr>
          <p:cNvPr id="4071" name="Google Shape;4071;p259"/>
          <p:cNvSpPr txBox="1"/>
          <p:nvPr/>
        </p:nvSpPr>
        <p:spPr>
          <a:xfrm>
            <a:off x="6853197" y="3910592"/>
            <a:ext cx="4079630" cy="793282"/>
          </a:xfrm>
          <a:prstGeom prst="rect">
            <a:avLst/>
          </a:prstGeom>
          <a:noFill/>
          <a:ln>
            <a:noFill/>
          </a:ln>
        </p:spPr>
        <p:txBody>
          <a:bodyPr spcFirstLastPara="1" wrap="square" lIns="124327" tIns="124327" rIns="124327" bIns="124327" anchor="t" anchorCtr="0">
            <a:spAutoFit/>
          </a:bodyPr>
          <a:lstStyle/>
          <a:p>
            <a:pPr>
              <a:lnSpc>
                <a:spcPct val="115000"/>
              </a:lnSpc>
              <a:spcAft>
                <a:spcPts val="1632"/>
              </a:spcAft>
              <a:buClr>
                <a:srgbClr val="8A949D"/>
              </a:buClr>
              <a:buSzPts val="1400"/>
            </a:pPr>
            <a:r>
              <a:rPr lang="en" sz="1904">
                <a:solidFill>
                  <a:srgbClr val="8A949D"/>
                </a:solidFill>
                <a:latin typeface="Arial"/>
                <a:ea typeface="Arial"/>
                <a:cs typeface="Arial"/>
                <a:sym typeface="Arial"/>
              </a:rPr>
              <a:t>Did not use Copilot</a:t>
            </a:r>
            <a:endParaRPr sz="1904">
              <a:solidFill>
                <a:srgbClr val="FEFFFE"/>
              </a:solidFill>
              <a:latin typeface="Arial"/>
              <a:ea typeface="Arial"/>
              <a:cs typeface="Arial"/>
              <a:sym typeface="Arial"/>
            </a:endParaRPr>
          </a:p>
        </p:txBody>
      </p:sp>
      <p:sp>
        <p:nvSpPr>
          <p:cNvPr id="4072" name="Google Shape;4072;p259"/>
          <p:cNvSpPr txBox="1"/>
          <p:nvPr/>
        </p:nvSpPr>
        <p:spPr>
          <a:xfrm>
            <a:off x="6853197" y="4373302"/>
            <a:ext cx="1826450" cy="1227561"/>
          </a:xfrm>
          <a:prstGeom prst="rect">
            <a:avLst/>
          </a:prstGeom>
          <a:noFill/>
          <a:ln>
            <a:noFill/>
          </a:ln>
        </p:spPr>
        <p:txBody>
          <a:bodyPr spcFirstLastPara="1" wrap="square" lIns="124327" tIns="124327" rIns="124327" bIns="124327" anchor="ctr" anchorCtr="0">
            <a:noAutofit/>
          </a:bodyPr>
          <a:lstStyle/>
          <a:p>
            <a:pPr>
              <a:lnSpc>
                <a:spcPct val="115000"/>
              </a:lnSpc>
              <a:spcAft>
                <a:spcPts val="1632"/>
              </a:spcAft>
              <a:buClr>
                <a:srgbClr val="FEFFFE"/>
              </a:buClr>
              <a:buSzPts val="3600"/>
            </a:pPr>
            <a:r>
              <a:rPr lang="en" sz="4896" b="1" dirty="0">
                <a:solidFill>
                  <a:srgbClr val="000000"/>
                </a:solidFill>
                <a:latin typeface="Arial"/>
                <a:ea typeface="Arial"/>
                <a:cs typeface="Arial"/>
                <a:sym typeface="Arial"/>
              </a:rPr>
              <a:t>70%</a:t>
            </a:r>
            <a:endParaRPr sz="4896" b="1" dirty="0">
              <a:solidFill>
                <a:srgbClr val="000000"/>
              </a:solidFill>
              <a:latin typeface="Arial"/>
              <a:ea typeface="Arial"/>
              <a:cs typeface="Arial"/>
              <a:sym typeface="Arial"/>
            </a:endParaRPr>
          </a:p>
        </p:txBody>
      </p:sp>
      <p:sp>
        <p:nvSpPr>
          <p:cNvPr id="4073" name="Google Shape;4073;p259"/>
          <p:cNvSpPr txBox="1"/>
          <p:nvPr/>
        </p:nvSpPr>
        <p:spPr>
          <a:xfrm>
            <a:off x="6853197" y="5121150"/>
            <a:ext cx="4079630" cy="793282"/>
          </a:xfrm>
          <a:prstGeom prst="rect">
            <a:avLst/>
          </a:prstGeom>
          <a:noFill/>
          <a:ln>
            <a:noFill/>
          </a:ln>
        </p:spPr>
        <p:txBody>
          <a:bodyPr spcFirstLastPara="1" wrap="square" lIns="124327" tIns="124327" rIns="124327" bIns="124327" anchor="t" anchorCtr="0">
            <a:spAutoFit/>
          </a:bodyPr>
          <a:lstStyle/>
          <a:p>
            <a:pPr>
              <a:lnSpc>
                <a:spcPct val="115000"/>
              </a:lnSpc>
              <a:spcAft>
                <a:spcPts val="1632"/>
              </a:spcAft>
              <a:buClr>
                <a:srgbClr val="8A949D"/>
              </a:buClr>
              <a:buSzPts val="1400"/>
            </a:pPr>
            <a:r>
              <a:rPr lang="en" sz="1904" dirty="0">
                <a:solidFill>
                  <a:srgbClr val="8A949D"/>
                </a:solidFill>
                <a:latin typeface="Arial"/>
                <a:ea typeface="Arial"/>
                <a:cs typeface="Arial"/>
                <a:sym typeface="Arial"/>
              </a:rPr>
              <a:t>Finished </a:t>
            </a:r>
            <a:endParaRPr sz="1904" dirty="0">
              <a:solidFill>
                <a:srgbClr val="FEFFFE"/>
              </a:solidFill>
              <a:latin typeface="Arial"/>
              <a:ea typeface="Arial"/>
              <a:cs typeface="Arial"/>
              <a:sym typeface="Arial"/>
            </a:endParaRPr>
          </a:p>
        </p:txBody>
      </p:sp>
      <p:sp>
        <p:nvSpPr>
          <p:cNvPr id="4074" name="Google Shape;4074;p259"/>
          <p:cNvSpPr txBox="1"/>
          <p:nvPr/>
        </p:nvSpPr>
        <p:spPr>
          <a:xfrm>
            <a:off x="6853197" y="6225569"/>
            <a:ext cx="4079630" cy="793282"/>
          </a:xfrm>
          <a:prstGeom prst="rect">
            <a:avLst/>
          </a:prstGeom>
          <a:noFill/>
          <a:ln>
            <a:noFill/>
          </a:ln>
        </p:spPr>
        <p:txBody>
          <a:bodyPr spcFirstLastPara="1" wrap="square" lIns="124327" tIns="124327" rIns="124327" bIns="124327" anchor="t" anchorCtr="0">
            <a:spAutoFit/>
          </a:bodyPr>
          <a:lstStyle/>
          <a:p>
            <a:pPr>
              <a:lnSpc>
                <a:spcPct val="115000"/>
              </a:lnSpc>
              <a:spcAft>
                <a:spcPts val="1632"/>
              </a:spcAft>
              <a:buClr>
                <a:srgbClr val="8A949D"/>
              </a:buClr>
              <a:buSzPts val="1400"/>
            </a:pPr>
            <a:r>
              <a:rPr lang="en" sz="1904" dirty="0">
                <a:solidFill>
                  <a:srgbClr val="8A949D"/>
                </a:solidFill>
                <a:latin typeface="Arial"/>
                <a:ea typeface="Arial"/>
                <a:cs typeface="Arial"/>
                <a:sym typeface="Arial"/>
              </a:rPr>
              <a:t>Average to complete the task </a:t>
            </a:r>
            <a:endParaRPr sz="1904" dirty="0">
              <a:solidFill>
                <a:srgbClr val="FEFFFE"/>
              </a:solidFill>
              <a:latin typeface="Arial"/>
              <a:ea typeface="Arial"/>
              <a:cs typeface="Arial"/>
              <a:sym typeface="Arial"/>
            </a:endParaRPr>
          </a:p>
        </p:txBody>
      </p:sp>
      <p:pic>
        <p:nvPicPr>
          <p:cNvPr id="4075" name="Google Shape;4075;p259"/>
          <p:cNvPicPr preferRelativeResize="0"/>
          <p:nvPr/>
        </p:nvPicPr>
        <p:blipFill rotWithShape="1">
          <a:blip r:embed="rId6">
            <a:alphaModFix/>
          </a:blip>
          <a:srcRect/>
          <a:stretch/>
        </p:blipFill>
        <p:spPr>
          <a:xfrm>
            <a:off x="576328" y="4812997"/>
            <a:ext cx="351642" cy="348172"/>
          </a:xfrm>
          <a:prstGeom prst="rect">
            <a:avLst/>
          </a:prstGeom>
          <a:noFill/>
          <a:ln>
            <a:noFill/>
          </a:ln>
        </p:spPr>
      </p:pic>
      <p:pic>
        <p:nvPicPr>
          <p:cNvPr id="4076" name="Google Shape;4076;p259"/>
          <p:cNvPicPr preferRelativeResize="0"/>
          <p:nvPr/>
        </p:nvPicPr>
        <p:blipFill rotWithShape="1">
          <a:blip r:embed="rId6">
            <a:alphaModFix/>
          </a:blip>
          <a:srcRect/>
          <a:stretch/>
        </p:blipFill>
        <p:spPr>
          <a:xfrm>
            <a:off x="6253949" y="4812997"/>
            <a:ext cx="351642" cy="348172"/>
          </a:xfrm>
          <a:prstGeom prst="rect">
            <a:avLst/>
          </a:prstGeom>
          <a:noFill/>
          <a:ln>
            <a:noFill/>
          </a:ln>
        </p:spPr>
      </p:pic>
      <p:pic>
        <p:nvPicPr>
          <p:cNvPr id="4077" name="Google Shape;4077;p259"/>
          <p:cNvPicPr preferRelativeResize="0"/>
          <p:nvPr/>
        </p:nvPicPr>
        <p:blipFill rotWithShape="1">
          <a:blip r:embed="rId7">
            <a:alphaModFix/>
          </a:blip>
          <a:srcRect/>
          <a:stretch/>
        </p:blipFill>
        <p:spPr>
          <a:xfrm>
            <a:off x="589381" y="5937868"/>
            <a:ext cx="342652" cy="342702"/>
          </a:xfrm>
          <a:prstGeom prst="rect">
            <a:avLst/>
          </a:prstGeom>
          <a:noFill/>
          <a:ln>
            <a:noFill/>
          </a:ln>
        </p:spPr>
      </p:pic>
      <p:pic>
        <p:nvPicPr>
          <p:cNvPr id="4078" name="Google Shape;4078;p259"/>
          <p:cNvPicPr preferRelativeResize="0"/>
          <p:nvPr/>
        </p:nvPicPr>
        <p:blipFill rotWithShape="1">
          <a:blip r:embed="rId7">
            <a:alphaModFix/>
          </a:blip>
          <a:srcRect/>
          <a:stretch/>
        </p:blipFill>
        <p:spPr>
          <a:xfrm>
            <a:off x="6249883" y="5937868"/>
            <a:ext cx="342652" cy="342702"/>
          </a:xfrm>
          <a:prstGeom prst="rect">
            <a:avLst/>
          </a:prstGeom>
          <a:noFill/>
          <a:ln>
            <a:noFill/>
          </a:ln>
        </p:spPr>
      </p:pic>
      <p:sp>
        <p:nvSpPr>
          <p:cNvPr id="2" name="Google Shape;4007;p256">
            <a:extLst>
              <a:ext uri="{FF2B5EF4-FFF2-40B4-BE49-F238E27FC236}">
                <a16:creationId xmlns:a16="http://schemas.microsoft.com/office/drawing/2014/main" id="{7106FBEC-6D0A-9724-3BEF-AB11198FAAE7}"/>
              </a:ext>
            </a:extLst>
          </p:cNvPr>
          <p:cNvSpPr txBox="1">
            <a:spLocks/>
          </p:cNvSpPr>
          <p:nvPr/>
        </p:nvSpPr>
        <p:spPr>
          <a:xfrm>
            <a:off x="1605757" y="378121"/>
            <a:ext cx="5118303" cy="724950"/>
          </a:xfrm>
          <a:prstGeom prst="rect">
            <a:avLst/>
          </a:prstGeom>
          <a:noFill/>
          <a:ln>
            <a:noFill/>
          </a:ln>
        </p:spPr>
        <p:txBody>
          <a:bodyPr spcFirstLastPara="1" wrap="square" lIns="93254" tIns="46610" rIns="93254" bIns="46610" anchor="t"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0"/>
              </a:spcBef>
              <a:buClr>
                <a:srgbClr val="000000"/>
              </a:buClr>
              <a:buSzPts val="2700"/>
            </a:pPr>
            <a:r>
              <a:rPr lang="pt-BR" sz="4896" dirty="0">
                <a:solidFill>
                  <a:srgbClr val="0078D7"/>
                </a:solidFill>
                <a:latin typeface="Segoe UI Semibold" panose="020B0702040204020203" pitchFamily="34" charset="0"/>
                <a:cs typeface="Segoe UI Semibold" panose="020B0702040204020203" pitchFamily="34" charset="0"/>
              </a:rPr>
              <a:t>GitHub </a:t>
            </a:r>
            <a:r>
              <a:rPr lang="pt-BR" sz="4896" dirty="0" err="1">
                <a:solidFill>
                  <a:srgbClr val="0078D7"/>
                </a:solidFill>
                <a:latin typeface="Segoe UI Semibold" panose="020B0702040204020203" pitchFamily="34" charset="0"/>
                <a:cs typeface="Segoe UI Semibold" panose="020B0702040204020203" pitchFamily="34" charset="0"/>
              </a:rPr>
              <a:t>Copilot</a:t>
            </a:r>
            <a:endParaRPr lang="pt-BR" sz="4896" dirty="0">
              <a:solidFill>
                <a:srgbClr val="0078D7"/>
              </a:solidFill>
              <a:latin typeface="Segoe UI Semibold" panose="020B0702040204020203" pitchFamily="34" charset="0"/>
              <a:cs typeface="Segoe UI Semibold" panose="020B0702040204020203" pitchFamily="34" charset="0"/>
            </a:endParaRPr>
          </a:p>
        </p:txBody>
      </p:sp>
      <p:pic>
        <p:nvPicPr>
          <p:cNvPr id="3" name="Picture 2" descr="Everything you need to know about Github Copilot | by Vibhor Gautam |  Analytics Vidhya | Medium">
            <a:extLst>
              <a:ext uri="{FF2B5EF4-FFF2-40B4-BE49-F238E27FC236}">
                <a16:creationId xmlns:a16="http://schemas.microsoft.com/office/drawing/2014/main" id="{0AEDB84D-252B-D90F-ED13-B103A14BD5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212" y="309371"/>
            <a:ext cx="862449" cy="8624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07;p256">
            <a:extLst>
              <a:ext uri="{FF2B5EF4-FFF2-40B4-BE49-F238E27FC236}">
                <a16:creationId xmlns:a16="http://schemas.microsoft.com/office/drawing/2014/main" id="{2505C40D-82B5-C7DA-274E-D0A788C818B5}"/>
              </a:ext>
            </a:extLst>
          </p:cNvPr>
          <p:cNvSpPr txBox="1">
            <a:spLocks/>
          </p:cNvSpPr>
          <p:nvPr/>
        </p:nvSpPr>
        <p:spPr>
          <a:xfrm>
            <a:off x="1775709" y="378120"/>
            <a:ext cx="10008554" cy="724950"/>
          </a:xfrm>
          <a:prstGeom prst="rect">
            <a:avLst/>
          </a:prstGeom>
          <a:noFill/>
          <a:ln>
            <a:noFill/>
          </a:ln>
        </p:spPr>
        <p:txBody>
          <a:bodyPr spcFirstLastPara="1" wrap="square" lIns="93254" tIns="46610" rIns="93254" bIns="46610" anchor="t"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0"/>
              </a:spcBef>
              <a:buClr>
                <a:srgbClr val="000000"/>
              </a:buClr>
              <a:buSzPts val="2700"/>
            </a:pPr>
            <a:r>
              <a:rPr lang="en-US" sz="4400" b="1" dirty="0">
                <a:solidFill>
                  <a:srgbClr val="0078D7"/>
                </a:solidFill>
                <a:latin typeface="Segoe UI Semibold" panose="020B0702040204020203" pitchFamily="34" charset="0"/>
                <a:cs typeface="Segoe UI Semibold" panose="020B0702040204020203" pitchFamily="34" charset="0"/>
              </a:rPr>
              <a:t>Creating prompts with </a:t>
            </a:r>
            <a:r>
              <a:rPr lang="en-US" sz="4400" b="1" u="sng" dirty="0">
                <a:solidFill>
                  <a:srgbClr val="0078D7"/>
                </a:solidFill>
                <a:latin typeface="Segoe UI Semibold" panose="020B0702040204020203" pitchFamily="34" charset="0"/>
                <a:cs typeface="Segoe UI Semibold" panose="020B0702040204020203" pitchFamily="34" charset="0"/>
              </a:rPr>
              <a:t>GitHub Copilot</a:t>
            </a:r>
          </a:p>
        </p:txBody>
      </p:sp>
      <p:pic>
        <p:nvPicPr>
          <p:cNvPr id="5" name="Picture 2" descr="Everything you need to know about Github Copilot | by Vibhor Gautam |  Analytics Vidhya | Medium">
            <a:extLst>
              <a:ext uri="{FF2B5EF4-FFF2-40B4-BE49-F238E27FC236}">
                <a16:creationId xmlns:a16="http://schemas.microsoft.com/office/drawing/2014/main" id="{26CF2CD4-BC55-9688-DE0E-CDAA429D9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12" y="309371"/>
            <a:ext cx="862449" cy="862449"/>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A1F2B817-2458-7527-2885-E664C1BD1D85}"/>
              </a:ext>
            </a:extLst>
          </p:cNvPr>
          <p:cNvSpPr txBox="1"/>
          <p:nvPr/>
        </p:nvSpPr>
        <p:spPr>
          <a:xfrm>
            <a:off x="1514661" y="1927602"/>
            <a:ext cx="9302958" cy="1569660"/>
          </a:xfrm>
          <a:prstGeom prst="rect">
            <a:avLst/>
          </a:prstGeom>
          <a:noFill/>
        </p:spPr>
        <p:txBody>
          <a:bodyPr wrap="square">
            <a:spAutoFit/>
          </a:bodyPr>
          <a:lstStyle/>
          <a:p>
            <a:pPr>
              <a:spcBef>
                <a:spcPts val="2040"/>
              </a:spcBef>
            </a:pPr>
            <a:r>
              <a:rPr lang="en-US" sz="2400" b="1" dirty="0">
                <a:solidFill>
                  <a:srgbClr val="000000"/>
                </a:solidFill>
                <a:latin typeface="Roboto Mono"/>
                <a:ea typeface="Roboto Mono"/>
                <a:cs typeface="Roboto Mono"/>
                <a:sym typeface="Roboto Mono"/>
              </a:rPr>
              <a:t>Prompt Creation: </a:t>
            </a:r>
            <a:r>
              <a:rPr lang="en-US" sz="2400" dirty="0">
                <a:solidFill>
                  <a:srgbClr val="000000"/>
                </a:solidFill>
                <a:latin typeface="Roboto Mono"/>
                <a:ea typeface="Roboto Mono"/>
                <a:cs typeface="Roboto Mono"/>
                <a:sym typeface="Roboto Mono"/>
              </a:rPr>
              <a:t>The process of giving clear instructions in natural language to computer programs, such as the large language models (LLMs) that power GitHub Copilot's functionality.</a:t>
            </a:r>
          </a:p>
        </p:txBody>
      </p:sp>
      <p:sp>
        <p:nvSpPr>
          <p:cNvPr id="10" name="Retângulo 9">
            <a:extLst>
              <a:ext uri="{FF2B5EF4-FFF2-40B4-BE49-F238E27FC236}">
                <a16:creationId xmlns:a16="http://schemas.microsoft.com/office/drawing/2014/main" id="{54F880BC-B505-4CEB-D947-075142DB7D42}"/>
              </a:ext>
            </a:extLst>
          </p:cNvPr>
          <p:cNvSpPr/>
          <p:nvPr/>
        </p:nvSpPr>
        <p:spPr bwMode="auto">
          <a:xfrm>
            <a:off x="3794064" y="3908660"/>
            <a:ext cx="4492685" cy="993326"/>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00000"/>
                </a:solidFill>
                <a:ea typeface="Segoe UI" pitchFamily="34" charset="0"/>
                <a:cs typeface="Segoe UI" pitchFamily="34" charset="0"/>
              </a:rPr>
              <a:t>Can be a question, a statement or a description</a:t>
            </a:r>
            <a:br>
              <a:rPr lang="en-US" sz="2400" dirty="0">
                <a:solidFill>
                  <a:srgbClr val="000000"/>
                </a:solidFill>
                <a:ea typeface="Segoe UI" pitchFamily="34" charset="0"/>
                <a:cs typeface="Segoe UI" pitchFamily="34" charset="0"/>
              </a:rPr>
            </a:br>
            <a:endParaRPr lang="en-US" sz="2400" dirty="0">
              <a:solidFill>
                <a:srgbClr val="000000"/>
              </a:solidFill>
              <a:ea typeface="Segoe UI" pitchFamily="34" charset="0"/>
              <a:cs typeface="Segoe UI" pitchFamily="34" charset="0"/>
            </a:endParaRPr>
          </a:p>
        </p:txBody>
      </p:sp>
      <p:sp>
        <p:nvSpPr>
          <p:cNvPr id="11" name="Retângulo 10">
            <a:extLst>
              <a:ext uri="{FF2B5EF4-FFF2-40B4-BE49-F238E27FC236}">
                <a16:creationId xmlns:a16="http://schemas.microsoft.com/office/drawing/2014/main" id="{87C6CF18-5F09-C2E8-8F56-C4A4CD37CF6D}"/>
              </a:ext>
            </a:extLst>
          </p:cNvPr>
          <p:cNvSpPr/>
          <p:nvPr/>
        </p:nvSpPr>
        <p:spPr bwMode="auto">
          <a:xfrm>
            <a:off x="3794065" y="5313384"/>
            <a:ext cx="4492684" cy="993326"/>
          </a:xfrm>
          <a:prstGeom prst="rect">
            <a:avLst/>
          </a:prstGeom>
          <a:solidFill>
            <a:schemeClr val="bg1"/>
          </a:solid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Wingdings" panose="05000000000000000000" pitchFamily="2" charset="2"/>
              <a:buChar char="§"/>
            </a:pPr>
            <a:r>
              <a:rPr lang="en-US" sz="2400" dirty="0">
                <a:solidFill>
                  <a:srgbClr val="000000"/>
                </a:solidFill>
                <a:ea typeface="Segoe UI" pitchFamily="34" charset="0"/>
                <a:cs typeface="Segoe UI" pitchFamily="34" charset="0"/>
              </a:rPr>
              <a:t>Comments on your file </a:t>
            </a:r>
          </a:p>
          <a:p>
            <a:pPr marL="342900" indent="-342900" defTabSz="932472" fontAlgn="base">
              <a:lnSpc>
                <a:spcPct val="90000"/>
              </a:lnSpc>
              <a:spcBef>
                <a:spcPct val="0"/>
              </a:spcBef>
              <a:spcAft>
                <a:spcPct val="0"/>
              </a:spcAft>
              <a:buFont typeface="Wingdings" panose="05000000000000000000" pitchFamily="2" charset="2"/>
              <a:buChar char="§"/>
            </a:pPr>
            <a:r>
              <a:rPr lang="en-US" sz="2400" dirty="0">
                <a:solidFill>
                  <a:srgbClr val="000000"/>
                </a:solidFill>
                <a:ea typeface="Segoe UI" pitchFamily="34" charset="0"/>
                <a:cs typeface="Segoe UI" pitchFamily="34" charset="0"/>
              </a:rPr>
              <a:t>Messages in Copilot Chat</a:t>
            </a:r>
            <a:endParaRPr lang="pt-BR" sz="2400" dirty="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901738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180"/>
          <p:cNvSpPr txBox="1">
            <a:spLocks noGrp="1"/>
          </p:cNvSpPr>
          <p:nvPr>
            <p:ph type="ctrTitle"/>
          </p:nvPr>
        </p:nvSpPr>
        <p:spPr>
          <a:xfrm>
            <a:off x="463477" y="-320455"/>
            <a:ext cx="9924107" cy="1587384"/>
          </a:xfrm>
          <a:prstGeom prst="rect">
            <a:avLst/>
          </a:prstGeom>
        </p:spPr>
        <p:txBody>
          <a:bodyPr spcFirstLastPara="1" vert="horz" wrap="square" lIns="93254" tIns="46610" rIns="93254" bIns="46610" rtlCol="0" anchor="b" anchorCtr="0">
            <a:noAutofit/>
          </a:bodyPr>
          <a:lstStyle/>
          <a:p>
            <a:r>
              <a:rPr lang="en-US" sz="4080" dirty="0">
                <a:solidFill>
                  <a:srgbClr val="0078D7"/>
                </a:solidFill>
                <a:latin typeface="Segoe UI Semibold" panose="020B0702040204020203" pitchFamily="34" charset="0"/>
                <a:cs typeface="Segoe UI Semibold" panose="020B0702040204020203" pitchFamily="34" charset="0"/>
              </a:rPr>
              <a:t>Pillars of Effective Copilot Prompts</a:t>
            </a:r>
            <a:endParaRPr sz="4080" dirty="0">
              <a:solidFill>
                <a:srgbClr val="0078D7"/>
              </a:solidFill>
              <a:latin typeface="Segoe UI Semibold" panose="020B0702040204020203" pitchFamily="34" charset="0"/>
              <a:cs typeface="Segoe UI Semibold" panose="020B0702040204020203" pitchFamily="34" charset="0"/>
            </a:endParaRPr>
          </a:p>
        </p:txBody>
      </p:sp>
      <p:sp>
        <p:nvSpPr>
          <p:cNvPr id="2139" name="Google Shape;2139;p180"/>
          <p:cNvSpPr txBox="1">
            <a:spLocks noGrp="1"/>
          </p:cNvSpPr>
          <p:nvPr>
            <p:ph type="subTitle" idx="4"/>
          </p:nvPr>
        </p:nvSpPr>
        <p:spPr>
          <a:xfrm>
            <a:off x="1751859" y="2566325"/>
            <a:ext cx="1770559" cy="479356"/>
          </a:xfrm>
          <a:prstGeom prst="rect">
            <a:avLst/>
          </a:prstGeom>
        </p:spPr>
        <p:txBody>
          <a:bodyPr spcFirstLastPara="1" vert="horz" wrap="square" lIns="124327" tIns="124327" rIns="124327" bIns="124327" rtlCol="0" anchor="b" anchorCtr="0">
            <a:noAutofit/>
          </a:bodyPr>
          <a:lstStyle/>
          <a:p>
            <a:pPr marL="0" indent="0">
              <a:spcAft>
                <a:spcPts val="1632"/>
              </a:spcAft>
            </a:pPr>
            <a:r>
              <a:rPr lang="pt-BR" sz="2448" b="1" dirty="0" err="1">
                <a:solidFill>
                  <a:schemeClr val="accent1"/>
                </a:solidFill>
              </a:rPr>
              <a:t>Context</a:t>
            </a:r>
            <a:endParaRPr sz="2448" b="1" dirty="0">
              <a:solidFill>
                <a:schemeClr val="accent1"/>
              </a:solidFill>
            </a:endParaRPr>
          </a:p>
        </p:txBody>
      </p:sp>
      <p:sp>
        <p:nvSpPr>
          <p:cNvPr id="2140" name="Google Shape;2140;p180"/>
          <p:cNvSpPr txBox="1">
            <a:spLocks noGrp="1"/>
          </p:cNvSpPr>
          <p:nvPr>
            <p:ph type="subTitle" idx="5"/>
          </p:nvPr>
        </p:nvSpPr>
        <p:spPr>
          <a:xfrm>
            <a:off x="1751859" y="3505455"/>
            <a:ext cx="1770559" cy="2677461"/>
          </a:xfrm>
          <a:prstGeom prst="rect">
            <a:avLst/>
          </a:prstGeom>
        </p:spPr>
        <p:txBody>
          <a:bodyPr spcFirstLastPara="1" vert="horz" wrap="square" lIns="124327" tIns="124327" rIns="124327" bIns="124327" rtlCol="0" anchor="t" anchorCtr="0">
            <a:noAutofit/>
          </a:bodyPr>
          <a:lstStyle/>
          <a:p>
            <a:pPr marL="0" indent="0"/>
            <a:r>
              <a:rPr lang="en-US" sz="1496" dirty="0"/>
              <a:t>Information provided in the prompt that helps the Copilot to better understand the task.</a:t>
            </a:r>
            <a:endParaRPr sz="1496" dirty="0">
              <a:solidFill>
                <a:schemeClr val="accent6"/>
              </a:solidFill>
            </a:endParaRPr>
          </a:p>
        </p:txBody>
      </p:sp>
      <p:sp>
        <p:nvSpPr>
          <p:cNvPr id="2141" name="Google Shape;2141;p180"/>
          <p:cNvSpPr txBox="1">
            <a:spLocks noGrp="1"/>
          </p:cNvSpPr>
          <p:nvPr>
            <p:ph type="subTitle" idx="7"/>
          </p:nvPr>
        </p:nvSpPr>
        <p:spPr>
          <a:xfrm>
            <a:off x="3978469" y="3111657"/>
            <a:ext cx="1966348" cy="479356"/>
          </a:xfrm>
          <a:prstGeom prst="rect">
            <a:avLst/>
          </a:prstGeom>
        </p:spPr>
        <p:txBody>
          <a:bodyPr spcFirstLastPara="1" vert="horz" wrap="square" lIns="124327" tIns="124327" rIns="124327" bIns="124327" rtlCol="0" anchor="b" anchorCtr="0">
            <a:noAutofit/>
          </a:bodyPr>
          <a:lstStyle/>
          <a:p>
            <a:pPr marL="0" indent="0">
              <a:spcAft>
                <a:spcPts val="1632"/>
              </a:spcAft>
            </a:pPr>
            <a:r>
              <a:rPr lang="pt-BR" sz="2448" b="1" dirty="0" err="1">
                <a:solidFill>
                  <a:schemeClr val="accent2"/>
                </a:solidFill>
              </a:rPr>
              <a:t>Intention</a:t>
            </a:r>
            <a:endParaRPr lang="pt-BR" sz="2448" b="1" dirty="0">
              <a:solidFill>
                <a:schemeClr val="accent2"/>
              </a:solidFill>
            </a:endParaRPr>
          </a:p>
          <a:p>
            <a:pPr marL="0" indent="0">
              <a:spcAft>
                <a:spcPts val="1632"/>
              </a:spcAft>
            </a:pPr>
            <a:endParaRPr sz="2448" b="1" dirty="0">
              <a:solidFill>
                <a:schemeClr val="accent2"/>
              </a:solidFill>
            </a:endParaRPr>
          </a:p>
        </p:txBody>
      </p:sp>
      <p:sp>
        <p:nvSpPr>
          <p:cNvPr id="2142" name="Google Shape;2142;p180"/>
          <p:cNvSpPr txBox="1">
            <a:spLocks noGrp="1"/>
          </p:cNvSpPr>
          <p:nvPr>
            <p:ph type="subTitle" idx="13"/>
          </p:nvPr>
        </p:nvSpPr>
        <p:spPr>
          <a:xfrm>
            <a:off x="6498916" y="2566325"/>
            <a:ext cx="1770559" cy="479356"/>
          </a:xfrm>
          <a:prstGeom prst="rect">
            <a:avLst/>
          </a:prstGeom>
        </p:spPr>
        <p:txBody>
          <a:bodyPr spcFirstLastPara="1" vert="horz" wrap="square" lIns="124327" tIns="124327" rIns="124327" bIns="124327" rtlCol="0" anchor="b" anchorCtr="0">
            <a:noAutofit/>
          </a:bodyPr>
          <a:lstStyle/>
          <a:p>
            <a:pPr marL="0" indent="0">
              <a:spcAft>
                <a:spcPts val="1632"/>
              </a:spcAft>
            </a:pPr>
            <a:r>
              <a:rPr lang="pt-BR" sz="2448" b="1" dirty="0" err="1">
                <a:solidFill>
                  <a:schemeClr val="accent4"/>
                </a:solidFill>
              </a:rPr>
              <a:t>Clarity</a:t>
            </a:r>
            <a:endParaRPr sz="2448" b="1" dirty="0">
              <a:solidFill>
                <a:schemeClr val="accent4"/>
              </a:solidFill>
            </a:endParaRPr>
          </a:p>
        </p:txBody>
      </p:sp>
      <p:sp>
        <p:nvSpPr>
          <p:cNvPr id="2143" name="Google Shape;2143;p180"/>
          <p:cNvSpPr txBox="1">
            <a:spLocks noGrp="1"/>
          </p:cNvSpPr>
          <p:nvPr>
            <p:ph type="subTitle" idx="16"/>
          </p:nvPr>
        </p:nvSpPr>
        <p:spPr>
          <a:xfrm>
            <a:off x="8676656" y="2566325"/>
            <a:ext cx="3090727" cy="479356"/>
          </a:xfrm>
          <a:prstGeom prst="rect">
            <a:avLst/>
          </a:prstGeom>
        </p:spPr>
        <p:txBody>
          <a:bodyPr spcFirstLastPara="1" vert="horz" wrap="square" lIns="124327" tIns="124327" rIns="124327" bIns="124327" rtlCol="0" anchor="b" anchorCtr="0">
            <a:noAutofit/>
          </a:bodyPr>
          <a:lstStyle/>
          <a:p>
            <a:pPr marL="0" indent="0">
              <a:spcAft>
                <a:spcPts val="1632"/>
              </a:spcAft>
            </a:pPr>
            <a:r>
              <a:rPr lang="pt-BR" sz="2448" b="1" dirty="0" err="1">
                <a:solidFill>
                  <a:schemeClr val="accent5"/>
                </a:solidFill>
              </a:rPr>
              <a:t>Specificity</a:t>
            </a:r>
            <a:endParaRPr sz="2448" b="1" dirty="0">
              <a:solidFill>
                <a:schemeClr val="accent5"/>
              </a:solidFill>
            </a:endParaRPr>
          </a:p>
        </p:txBody>
      </p:sp>
      <p:sp>
        <p:nvSpPr>
          <p:cNvPr id="2144" name="Google Shape;2144;p180"/>
          <p:cNvSpPr txBox="1">
            <a:spLocks noGrp="1"/>
          </p:cNvSpPr>
          <p:nvPr>
            <p:ph type="subTitle" idx="5"/>
          </p:nvPr>
        </p:nvSpPr>
        <p:spPr>
          <a:xfrm>
            <a:off x="4076364" y="3505455"/>
            <a:ext cx="1770559" cy="2677461"/>
          </a:xfrm>
          <a:prstGeom prst="rect">
            <a:avLst/>
          </a:prstGeom>
        </p:spPr>
        <p:txBody>
          <a:bodyPr spcFirstLastPara="1" vert="horz" wrap="square" lIns="124327" tIns="124327" rIns="124327" bIns="124327" rtlCol="0" anchor="t" anchorCtr="0">
            <a:noAutofit/>
          </a:bodyPr>
          <a:lstStyle/>
          <a:p>
            <a:pPr marL="0" indent="0"/>
            <a:r>
              <a:rPr lang="en-US" sz="1496" dirty="0"/>
              <a:t>The specific goal or purpose you have in mind when creating a prompt.</a:t>
            </a:r>
            <a:endParaRPr sz="1496" dirty="0">
              <a:solidFill>
                <a:schemeClr val="accent6"/>
              </a:solidFill>
            </a:endParaRPr>
          </a:p>
        </p:txBody>
      </p:sp>
      <p:sp>
        <p:nvSpPr>
          <p:cNvPr id="2145" name="Google Shape;2145;p180"/>
          <p:cNvSpPr txBox="1">
            <a:spLocks noGrp="1"/>
          </p:cNvSpPr>
          <p:nvPr>
            <p:ph type="subTitle" idx="5"/>
          </p:nvPr>
        </p:nvSpPr>
        <p:spPr>
          <a:xfrm>
            <a:off x="6474404" y="3585008"/>
            <a:ext cx="1770559" cy="2677461"/>
          </a:xfrm>
          <a:prstGeom prst="rect">
            <a:avLst/>
          </a:prstGeom>
        </p:spPr>
        <p:txBody>
          <a:bodyPr spcFirstLastPara="1" vert="horz" wrap="square" lIns="124327" tIns="124327" rIns="124327" bIns="124327" rtlCol="0" anchor="t" anchorCtr="0">
            <a:noAutofit/>
          </a:bodyPr>
          <a:lstStyle/>
          <a:p>
            <a:pPr marL="0" indent="0"/>
            <a:r>
              <a:rPr lang="en-US" sz="1496" dirty="0"/>
              <a:t>The quality of being unambiguous and easy to understand.</a:t>
            </a:r>
            <a:endParaRPr sz="1496" dirty="0">
              <a:solidFill>
                <a:schemeClr val="accent6"/>
              </a:solidFill>
            </a:endParaRPr>
          </a:p>
        </p:txBody>
      </p:sp>
      <p:sp>
        <p:nvSpPr>
          <p:cNvPr id="2146" name="Google Shape;2146;p180"/>
          <p:cNvSpPr txBox="1">
            <a:spLocks noGrp="1"/>
          </p:cNvSpPr>
          <p:nvPr>
            <p:ph type="subTitle" idx="5"/>
          </p:nvPr>
        </p:nvSpPr>
        <p:spPr>
          <a:xfrm>
            <a:off x="8872444" y="3585008"/>
            <a:ext cx="1770559" cy="2677461"/>
          </a:xfrm>
          <a:prstGeom prst="rect">
            <a:avLst/>
          </a:prstGeom>
        </p:spPr>
        <p:txBody>
          <a:bodyPr spcFirstLastPara="1" vert="horz" wrap="square" lIns="124327" tIns="124327" rIns="124327" bIns="124327" rtlCol="0" anchor="t" anchorCtr="0">
            <a:noAutofit/>
          </a:bodyPr>
          <a:lstStyle/>
          <a:p>
            <a:pPr marL="0" indent="0"/>
            <a:r>
              <a:rPr lang="en-US" sz="1496" dirty="0"/>
              <a:t>The level of detail and accuracy in a prompt.</a:t>
            </a:r>
            <a:endParaRPr sz="1496" dirty="0">
              <a:solidFill>
                <a:schemeClr val="accent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pic>
        <p:nvPicPr>
          <p:cNvPr id="2203" name="Google Shape;2203;p187"/>
          <p:cNvPicPr preferRelativeResize="0"/>
          <p:nvPr/>
        </p:nvPicPr>
        <p:blipFill>
          <a:blip r:embed="rId3">
            <a:alphaModFix/>
          </a:blip>
          <a:stretch>
            <a:fillRect/>
          </a:stretch>
        </p:blipFill>
        <p:spPr>
          <a:xfrm>
            <a:off x="6110399" y="1839034"/>
            <a:ext cx="8984636" cy="4518630"/>
          </a:xfrm>
          <a:prstGeom prst="rect">
            <a:avLst/>
          </a:prstGeom>
          <a:noFill/>
          <a:ln>
            <a:noFill/>
          </a:ln>
        </p:spPr>
      </p:pic>
      <p:sp>
        <p:nvSpPr>
          <p:cNvPr id="2" name="Google Shape;4007;p256">
            <a:extLst>
              <a:ext uri="{FF2B5EF4-FFF2-40B4-BE49-F238E27FC236}">
                <a16:creationId xmlns:a16="http://schemas.microsoft.com/office/drawing/2014/main" id="{1C7F2DE9-293B-FDE2-E616-05785FF7035E}"/>
              </a:ext>
            </a:extLst>
          </p:cNvPr>
          <p:cNvSpPr txBox="1">
            <a:spLocks/>
          </p:cNvSpPr>
          <p:nvPr/>
        </p:nvSpPr>
        <p:spPr>
          <a:xfrm>
            <a:off x="947252" y="427996"/>
            <a:ext cx="9655465" cy="724950"/>
          </a:xfrm>
          <a:prstGeom prst="rect">
            <a:avLst/>
          </a:prstGeom>
          <a:noFill/>
          <a:ln>
            <a:noFill/>
          </a:ln>
        </p:spPr>
        <p:txBody>
          <a:bodyPr spcFirstLastPara="1" wrap="square" lIns="93254" tIns="46610" rIns="93254" bIns="46610" anchor="t" anchorCtr="0">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0"/>
              </a:spcBef>
              <a:buClr>
                <a:srgbClr val="000000"/>
              </a:buClr>
              <a:buSzPts val="2700"/>
            </a:pPr>
            <a:r>
              <a:rPr lang="en-US" sz="2800" b="1" dirty="0">
                <a:solidFill>
                  <a:srgbClr val="0078D7"/>
                </a:solidFill>
                <a:latin typeface="Segoe UI Semibold" panose="020B0702040204020203" pitchFamily="34" charset="0"/>
                <a:cs typeface="Segoe UI Semibold" panose="020B0702040204020203" pitchFamily="34" charset="0"/>
              </a:rPr>
              <a:t>Maximize the accuracy of Copilot suggestions</a:t>
            </a:r>
            <a:endParaRPr lang="en-US" sz="2800" b="1" u="sng" dirty="0">
              <a:solidFill>
                <a:srgbClr val="0078D7"/>
              </a:solidFill>
              <a:latin typeface="Segoe UI Semibold" panose="020B0702040204020203" pitchFamily="34" charset="0"/>
              <a:cs typeface="Segoe UI Semibold" panose="020B0702040204020203" pitchFamily="34" charset="0"/>
            </a:endParaRPr>
          </a:p>
        </p:txBody>
      </p:sp>
      <p:sp>
        <p:nvSpPr>
          <p:cNvPr id="5" name="CaixaDeTexto 4">
            <a:extLst>
              <a:ext uri="{FF2B5EF4-FFF2-40B4-BE49-F238E27FC236}">
                <a16:creationId xmlns:a16="http://schemas.microsoft.com/office/drawing/2014/main" id="{3C2493C6-508D-9763-86C8-495DCC1FEBA4}"/>
              </a:ext>
            </a:extLst>
          </p:cNvPr>
          <p:cNvSpPr txBox="1"/>
          <p:nvPr/>
        </p:nvSpPr>
        <p:spPr>
          <a:xfrm>
            <a:off x="400050" y="2528689"/>
            <a:ext cx="5509260" cy="1569660"/>
          </a:xfrm>
          <a:prstGeom prst="rect">
            <a:avLst/>
          </a:prstGeom>
          <a:noFill/>
        </p:spPr>
        <p:txBody>
          <a:bodyPr wrap="square">
            <a:spAutoFit/>
          </a:bodyPr>
          <a:lstStyle/>
          <a:p>
            <a:pPr>
              <a:spcBef>
                <a:spcPts val="2040"/>
              </a:spcBef>
            </a:pPr>
            <a:r>
              <a:rPr lang="en-US" sz="3200" b="1" dirty="0">
                <a:solidFill>
                  <a:srgbClr val="0078D7"/>
                </a:solidFill>
                <a:latin typeface="+mj-lt"/>
                <a:ea typeface="Roboto Mono"/>
                <a:cs typeface="Roboto Mono"/>
                <a:sym typeface="Roboto Mono"/>
              </a:rPr>
              <a:t>Include a high-level description </a:t>
            </a:r>
            <a:r>
              <a:rPr lang="en-US" sz="3200" b="1" dirty="0">
                <a:solidFill>
                  <a:srgbClr val="505050"/>
                </a:solidFill>
                <a:latin typeface="+mj-lt"/>
                <a:ea typeface="Roboto Mono"/>
                <a:cs typeface="Roboto Mono"/>
                <a:sym typeface="Roboto Mono"/>
              </a:rPr>
              <a:t>of your requirements at the top of your file.</a:t>
            </a:r>
            <a:endParaRPr lang="en-US" sz="3200" dirty="0">
              <a:solidFill>
                <a:srgbClr val="505050"/>
              </a:solidFill>
              <a:latin typeface="+mj-lt"/>
              <a:ea typeface="Roboto Mono"/>
              <a:cs typeface="Roboto Mono"/>
              <a:sym typeface="Roboto Mono"/>
            </a:endParaRPr>
          </a:p>
        </p:txBody>
      </p:sp>
      <p:pic>
        <p:nvPicPr>
          <p:cNvPr id="6" name="Picture 2" descr="Everything you need to know about Github Copilot | by Vibhor Gautam |  Analytics Vidhya | Medium">
            <a:extLst>
              <a:ext uri="{FF2B5EF4-FFF2-40B4-BE49-F238E27FC236}">
                <a16:creationId xmlns:a16="http://schemas.microsoft.com/office/drawing/2014/main" id="{BEC12816-6264-C41E-F828-4D4BABD11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333" y="274384"/>
            <a:ext cx="788919" cy="7889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2420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sp>
        <p:nvSpPr>
          <p:cNvPr id="2208" name="Google Shape;2208;p188"/>
          <p:cNvSpPr txBox="1">
            <a:spLocks noGrp="1"/>
          </p:cNvSpPr>
          <p:nvPr>
            <p:ph type="ctrTitle"/>
          </p:nvPr>
        </p:nvSpPr>
        <p:spPr>
          <a:xfrm>
            <a:off x="245911" y="1606048"/>
            <a:ext cx="5357117" cy="2225846"/>
          </a:xfrm>
          <a:prstGeom prst="rect">
            <a:avLst/>
          </a:prstGeom>
        </p:spPr>
        <p:txBody>
          <a:bodyPr spcFirstLastPara="1" vert="horz" wrap="square" lIns="93254" tIns="46610" rIns="93254" bIns="46610" rtlCol="0" anchor="b" anchorCtr="0">
            <a:noAutofit/>
          </a:bodyPr>
          <a:lstStyle/>
          <a:p>
            <a:r>
              <a:rPr lang="en-US" sz="3264" dirty="0">
                <a:solidFill>
                  <a:srgbClr val="0078D7"/>
                </a:solidFill>
              </a:rPr>
              <a:t>Provide examples in your prompt </a:t>
            </a:r>
            <a:r>
              <a:rPr lang="en-US" sz="3264" dirty="0">
                <a:solidFill>
                  <a:srgbClr val="505050"/>
                </a:solidFill>
              </a:rPr>
              <a:t>to clarify expectations</a:t>
            </a:r>
            <a:endParaRPr sz="3264" dirty="0">
              <a:solidFill>
                <a:srgbClr val="505050"/>
              </a:solidFill>
            </a:endParaRPr>
          </a:p>
        </p:txBody>
      </p:sp>
      <p:pic>
        <p:nvPicPr>
          <p:cNvPr id="2209" name="Google Shape;2209;p188"/>
          <p:cNvPicPr preferRelativeResize="0"/>
          <p:nvPr/>
        </p:nvPicPr>
        <p:blipFill>
          <a:blip r:embed="rId3">
            <a:alphaModFix/>
          </a:blip>
          <a:stretch>
            <a:fillRect/>
          </a:stretch>
        </p:blipFill>
        <p:spPr>
          <a:xfrm>
            <a:off x="5603029" y="1092355"/>
            <a:ext cx="6776436" cy="54177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189"/>
          <p:cNvSpPr txBox="1">
            <a:spLocks noGrp="1"/>
          </p:cNvSpPr>
          <p:nvPr>
            <p:ph type="ctrTitle"/>
          </p:nvPr>
        </p:nvSpPr>
        <p:spPr>
          <a:xfrm>
            <a:off x="439152" y="1649884"/>
            <a:ext cx="4795788" cy="2304896"/>
          </a:xfrm>
          <a:prstGeom prst="rect">
            <a:avLst/>
          </a:prstGeom>
        </p:spPr>
        <p:txBody>
          <a:bodyPr spcFirstLastPara="1" vert="horz" wrap="square" lIns="93254" tIns="46610" rIns="93254" bIns="46610" rtlCol="0" anchor="b" anchorCtr="0">
            <a:noAutofit/>
          </a:bodyPr>
          <a:lstStyle/>
          <a:p>
            <a:r>
              <a:rPr lang="en-US" sz="3264" dirty="0">
                <a:solidFill>
                  <a:schemeClr val="accent1">
                    <a:lumMod val="50000"/>
                    <a:lumOff val="50000"/>
                  </a:schemeClr>
                </a:solidFill>
              </a:rPr>
              <a:t>Keep files open </a:t>
            </a:r>
            <a:r>
              <a:rPr lang="en-US" sz="3264" dirty="0">
                <a:solidFill>
                  <a:srgbClr val="505050"/>
                </a:solidFill>
              </a:rPr>
              <a:t>in your project folder that are relevant to your current file requirements.</a:t>
            </a:r>
            <a:endParaRPr sz="3264" dirty="0">
              <a:solidFill>
                <a:srgbClr val="505050"/>
              </a:solidFill>
            </a:endParaRPr>
          </a:p>
        </p:txBody>
      </p:sp>
      <p:pic>
        <p:nvPicPr>
          <p:cNvPr id="2215" name="Google Shape;2215;p189"/>
          <p:cNvPicPr preferRelativeResize="0"/>
          <p:nvPr/>
        </p:nvPicPr>
        <p:blipFill>
          <a:blip r:embed="rId3">
            <a:alphaModFix/>
          </a:blip>
          <a:stretch>
            <a:fillRect/>
          </a:stretch>
        </p:blipFill>
        <p:spPr>
          <a:xfrm>
            <a:off x="5322384" y="790122"/>
            <a:ext cx="6776431" cy="59326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190"/>
          <p:cNvSpPr txBox="1">
            <a:spLocks noGrp="1"/>
          </p:cNvSpPr>
          <p:nvPr>
            <p:ph type="ctrTitle"/>
          </p:nvPr>
        </p:nvSpPr>
        <p:spPr>
          <a:xfrm>
            <a:off x="322594" y="2384339"/>
            <a:ext cx="4133889" cy="2225846"/>
          </a:xfrm>
          <a:prstGeom prst="rect">
            <a:avLst/>
          </a:prstGeom>
        </p:spPr>
        <p:txBody>
          <a:bodyPr spcFirstLastPara="1" vert="horz" wrap="square" lIns="93254" tIns="46610" rIns="93254" bIns="46610" rtlCol="0" anchor="b" anchorCtr="0">
            <a:noAutofit/>
          </a:bodyPr>
          <a:lstStyle/>
          <a:p>
            <a:r>
              <a:rPr lang="en-US" dirty="0"/>
              <a:t>If you don't succeed the first time, </a:t>
            </a:r>
            <a:r>
              <a:rPr lang="en-US" dirty="0">
                <a:solidFill>
                  <a:srgbClr val="0078D7"/>
                </a:solidFill>
              </a:rPr>
              <a:t>try again</a:t>
            </a:r>
            <a:r>
              <a:rPr lang="en-US" dirty="0"/>
              <a:t>!</a:t>
            </a:r>
            <a:endParaRPr dirty="0"/>
          </a:p>
        </p:txBody>
      </p:sp>
      <p:sp>
        <p:nvSpPr>
          <p:cNvPr id="2221" name="Google Shape;2221;p190"/>
          <p:cNvSpPr txBox="1">
            <a:spLocks noGrp="1"/>
          </p:cNvSpPr>
          <p:nvPr>
            <p:ph type="subTitle" idx="1"/>
          </p:nvPr>
        </p:nvSpPr>
        <p:spPr>
          <a:xfrm>
            <a:off x="5280942" y="1023273"/>
            <a:ext cx="3060538" cy="479356"/>
          </a:xfrm>
          <a:prstGeom prst="rect">
            <a:avLst/>
          </a:prstGeom>
        </p:spPr>
        <p:txBody>
          <a:bodyPr spcFirstLastPara="1" vert="horz" wrap="square" lIns="124327" tIns="124327" rIns="124327" bIns="124327" rtlCol="0" anchor="b" anchorCtr="0">
            <a:noAutofit/>
          </a:bodyPr>
          <a:lstStyle/>
          <a:p>
            <a:pPr marL="0" indent="0">
              <a:spcAft>
                <a:spcPts val="1632"/>
              </a:spcAft>
            </a:pPr>
            <a:r>
              <a:rPr lang="en" dirty="0"/>
              <a:t>First prompt</a:t>
            </a:r>
            <a:endParaRPr dirty="0"/>
          </a:p>
        </p:txBody>
      </p:sp>
      <p:sp>
        <p:nvSpPr>
          <p:cNvPr id="2222" name="Google Shape;2222;p190"/>
          <p:cNvSpPr txBox="1">
            <a:spLocks noGrp="1"/>
          </p:cNvSpPr>
          <p:nvPr>
            <p:ph type="subTitle" idx="5"/>
          </p:nvPr>
        </p:nvSpPr>
        <p:spPr>
          <a:xfrm>
            <a:off x="5383409" y="3257584"/>
            <a:ext cx="3060538" cy="479356"/>
          </a:xfrm>
          <a:prstGeom prst="rect">
            <a:avLst/>
          </a:prstGeom>
        </p:spPr>
        <p:txBody>
          <a:bodyPr spcFirstLastPara="1" vert="horz" wrap="square" lIns="124327" tIns="124327" rIns="124327" bIns="124327" rtlCol="0" anchor="b" anchorCtr="0">
            <a:noAutofit/>
          </a:bodyPr>
          <a:lstStyle/>
          <a:p>
            <a:pPr marL="0" indent="0">
              <a:spcAft>
                <a:spcPts val="1632"/>
              </a:spcAft>
            </a:pPr>
            <a:r>
              <a:rPr lang="en" dirty="0"/>
              <a:t>Second prompt</a:t>
            </a:r>
            <a:endParaRPr dirty="0"/>
          </a:p>
        </p:txBody>
      </p:sp>
      <p:pic>
        <p:nvPicPr>
          <p:cNvPr id="2223" name="Google Shape;2223;p190"/>
          <p:cNvPicPr preferRelativeResize="0"/>
          <p:nvPr/>
        </p:nvPicPr>
        <p:blipFill>
          <a:blip r:embed="rId3">
            <a:alphaModFix/>
          </a:blip>
          <a:stretch>
            <a:fillRect/>
          </a:stretch>
        </p:blipFill>
        <p:spPr>
          <a:xfrm>
            <a:off x="5383409" y="1502619"/>
            <a:ext cx="5062414" cy="1304394"/>
          </a:xfrm>
          <a:prstGeom prst="rect">
            <a:avLst/>
          </a:prstGeom>
          <a:noFill/>
          <a:ln>
            <a:noFill/>
          </a:ln>
        </p:spPr>
      </p:pic>
      <p:pic>
        <p:nvPicPr>
          <p:cNvPr id="2224" name="Google Shape;2224;p190"/>
          <p:cNvPicPr preferRelativeResize="0"/>
          <p:nvPr/>
        </p:nvPicPr>
        <p:blipFill>
          <a:blip r:embed="rId4">
            <a:alphaModFix/>
          </a:blip>
          <a:stretch>
            <a:fillRect/>
          </a:stretch>
        </p:blipFill>
        <p:spPr>
          <a:xfrm>
            <a:off x="5383410" y="3736940"/>
            <a:ext cx="8871221" cy="25235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D369-E28F-428A-B6AA-3D4AA4ACAC2C}"/>
              </a:ext>
            </a:extLst>
          </p:cNvPr>
          <p:cNvSpPr>
            <a:spLocks noGrp="1"/>
          </p:cNvSpPr>
          <p:nvPr>
            <p:ph type="title"/>
          </p:nvPr>
        </p:nvSpPr>
        <p:spPr>
          <a:xfrm>
            <a:off x="274638" y="2125662"/>
            <a:ext cx="11887200" cy="2179058"/>
          </a:xfrm>
        </p:spPr>
        <p:txBody>
          <a:bodyPr/>
          <a:lstStyle/>
          <a:p>
            <a:r>
              <a:rPr lang="en-US" dirty="0"/>
              <a:t>Enhance your experience with Copilot Chat</a:t>
            </a:r>
          </a:p>
        </p:txBody>
      </p:sp>
    </p:spTree>
    <p:extLst>
      <p:ext uri="{BB962C8B-B14F-4D97-AF65-F5344CB8AC3E}">
        <p14:creationId xmlns:p14="http://schemas.microsoft.com/office/powerpoint/2010/main" val="28000644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192"/>
          <p:cNvSpPr txBox="1">
            <a:spLocks noGrp="1"/>
          </p:cNvSpPr>
          <p:nvPr>
            <p:ph type="ctrTitle"/>
          </p:nvPr>
        </p:nvSpPr>
        <p:spPr>
          <a:xfrm>
            <a:off x="587022" y="775911"/>
            <a:ext cx="4611204" cy="2225846"/>
          </a:xfrm>
          <a:prstGeom prst="rect">
            <a:avLst/>
          </a:prstGeom>
        </p:spPr>
        <p:txBody>
          <a:bodyPr spcFirstLastPara="1" vert="horz" wrap="square" lIns="93254" tIns="46610" rIns="93254" bIns="46610" rtlCol="0" anchor="b" anchorCtr="0">
            <a:noAutofit/>
          </a:bodyPr>
          <a:lstStyle/>
          <a:p>
            <a:r>
              <a:rPr lang="pt-BR" sz="3264" dirty="0" err="1"/>
              <a:t>Copilot</a:t>
            </a:r>
            <a:r>
              <a:rPr lang="pt-BR" sz="3264" dirty="0"/>
              <a:t> Chat: </a:t>
            </a:r>
            <a:r>
              <a:rPr lang="pt-BR" sz="3264" dirty="0" err="1"/>
              <a:t>Context-aware</a:t>
            </a:r>
            <a:r>
              <a:rPr lang="pt-BR" sz="3264" dirty="0"/>
              <a:t> ChatGPT </a:t>
            </a:r>
            <a:r>
              <a:rPr lang="pt-BR" sz="3264" dirty="0" err="1"/>
              <a:t>style</a:t>
            </a:r>
            <a:r>
              <a:rPr lang="pt-BR" sz="3264" dirty="0"/>
              <a:t> </a:t>
            </a:r>
            <a:r>
              <a:rPr lang="pt-BR" sz="3264" dirty="0" err="1">
                <a:solidFill>
                  <a:schemeClr val="accent4">
                    <a:lumMod val="60000"/>
                    <a:lumOff val="40000"/>
                  </a:schemeClr>
                </a:solidFill>
              </a:rPr>
              <a:t>conversations</a:t>
            </a:r>
            <a:endParaRPr sz="3264" dirty="0">
              <a:solidFill>
                <a:schemeClr val="accent4">
                  <a:lumMod val="60000"/>
                  <a:lumOff val="40000"/>
                </a:schemeClr>
              </a:solidFill>
            </a:endParaRPr>
          </a:p>
        </p:txBody>
      </p:sp>
      <p:sp>
        <p:nvSpPr>
          <p:cNvPr id="2235" name="Google Shape;2235;p192"/>
          <p:cNvSpPr txBox="1">
            <a:spLocks noGrp="1"/>
          </p:cNvSpPr>
          <p:nvPr>
            <p:ph type="subTitle" idx="1"/>
          </p:nvPr>
        </p:nvSpPr>
        <p:spPr>
          <a:xfrm>
            <a:off x="587022" y="3105379"/>
            <a:ext cx="4611205" cy="1677952"/>
          </a:xfrm>
          <a:prstGeom prst="rect">
            <a:avLst/>
          </a:prstGeom>
        </p:spPr>
        <p:txBody>
          <a:bodyPr spcFirstLastPara="1" vert="horz" wrap="square" lIns="124327" tIns="124327" rIns="124327" bIns="124327" rtlCol="0" anchor="t" anchorCtr="0">
            <a:noAutofit/>
          </a:bodyPr>
          <a:lstStyle/>
          <a:p>
            <a:pPr marL="0" indent="0">
              <a:spcAft>
                <a:spcPts val="1632"/>
              </a:spcAft>
            </a:pPr>
            <a:r>
              <a:rPr lang="en-US" dirty="0">
                <a:solidFill>
                  <a:schemeClr val="dk1"/>
                </a:solidFill>
              </a:rPr>
              <a:t>Like Copilot code-complete, Copilot Chat provides contextual suggestions for your code with an intuitive, chat-like interface.</a:t>
            </a:r>
            <a:endParaRPr dirty="0">
              <a:solidFill>
                <a:schemeClr val="dk1"/>
              </a:solidFill>
            </a:endParaRPr>
          </a:p>
        </p:txBody>
      </p:sp>
      <p:pic>
        <p:nvPicPr>
          <p:cNvPr id="2236" name="Google Shape;2236;p192"/>
          <p:cNvPicPr preferRelativeResize="0"/>
          <p:nvPr/>
        </p:nvPicPr>
        <p:blipFill>
          <a:blip r:embed="rId3">
            <a:alphaModFix/>
          </a:blip>
          <a:stretch>
            <a:fillRect/>
          </a:stretch>
        </p:blipFill>
        <p:spPr>
          <a:xfrm>
            <a:off x="5869736" y="1507117"/>
            <a:ext cx="10287350" cy="699452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194"/>
          <p:cNvSpPr txBox="1">
            <a:spLocks noGrp="1"/>
          </p:cNvSpPr>
          <p:nvPr>
            <p:ph type="ctrTitle"/>
          </p:nvPr>
        </p:nvSpPr>
        <p:spPr>
          <a:xfrm>
            <a:off x="493089" y="409594"/>
            <a:ext cx="9924107" cy="1587384"/>
          </a:xfrm>
          <a:prstGeom prst="rect">
            <a:avLst/>
          </a:prstGeom>
        </p:spPr>
        <p:txBody>
          <a:bodyPr spcFirstLastPara="1" vert="horz" wrap="square" lIns="93254" tIns="46610" rIns="93254" bIns="46610" rtlCol="0" anchor="b" anchorCtr="0">
            <a:noAutofit/>
          </a:bodyPr>
          <a:lstStyle/>
          <a:p>
            <a:r>
              <a:rPr lang="en" dirty="0">
                <a:solidFill>
                  <a:srgbClr val="0078D7"/>
                </a:solidFill>
                <a:latin typeface="Segoe UI Semibold" panose="020B0702040204020203" pitchFamily="34" charset="0"/>
                <a:cs typeface="Segoe UI Semibold" panose="020B0702040204020203" pitchFamily="34" charset="0"/>
              </a:rPr>
              <a:t>Comandos /slash</a:t>
            </a:r>
            <a:endParaRPr dirty="0">
              <a:solidFill>
                <a:srgbClr val="0078D7"/>
              </a:solidFill>
              <a:latin typeface="Segoe UI Semibold" panose="020B0702040204020203" pitchFamily="34" charset="0"/>
              <a:cs typeface="Segoe UI Semibold" panose="020B0702040204020203" pitchFamily="34" charset="0"/>
            </a:endParaRPr>
          </a:p>
        </p:txBody>
      </p:sp>
      <p:sp>
        <p:nvSpPr>
          <p:cNvPr id="2251" name="Google Shape;2251;p194"/>
          <p:cNvSpPr txBox="1">
            <a:spLocks noGrp="1"/>
          </p:cNvSpPr>
          <p:nvPr>
            <p:ph type="subTitle" idx="1"/>
          </p:nvPr>
        </p:nvSpPr>
        <p:spPr>
          <a:xfrm>
            <a:off x="493089" y="2680724"/>
            <a:ext cx="1554339" cy="479356"/>
          </a:xfrm>
          <a:prstGeom prst="rect">
            <a:avLst/>
          </a:prstGeom>
        </p:spPr>
        <p:txBody>
          <a:bodyPr spcFirstLastPara="1" vert="horz" wrap="square" lIns="124327" tIns="124327" rIns="124327" bIns="124327" rtlCol="0" anchor="b" anchorCtr="0">
            <a:noAutofit/>
          </a:bodyPr>
          <a:lstStyle/>
          <a:p>
            <a:pPr marL="0" indent="0">
              <a:spcAft>
                <a:spcPts val="1632"/>
              </a:spcAft>
            </a:pPr>
            <a:r>
              <a:rPr lang="en" sz="1632" b="1"/>
              <a:t>/explain</a:t>
            </a:r>
            <a:endParaRPr sz="1632" b="1"/>
          </a:p>
        </p:txBody>
      </p:sp>
      <p:sp>
        <p:nvSpPr>
          <p:cNvPr id="2252" name="Google Shape;2252;p194"/>
          <p:cNvSpPr txBox="1">
            <a:spLocks noGrp="1"/>
          </p:cNvSpPr>
          <p:nvPr>
            <p:ph type="subTitle" idx="2"/>
          </p:nvPr>
        </p:nvSpPr>
        <p:spPr>
          <a:xfrm>
            <a:off x="493089" y="3516232"/>
            <a:ext cx="1554339" cy="1177789"/>
          </a:xfrm>
          <a:prstGeom prst="rect">
            <a:avLst/>
          </a:prstGeom>
        </p:spPr>
        <p:txBody>
          <a:bodyPr spcFirstLastPara="1" vert="horz" wrap="square" lIns="124327" tIns="124327" rIns="124327" bIns="124327" rtlCol="0" anchor="t" anchorCtr="0">
            <a:noAutofit/>
          </a:bodyPr>
          <a:lstStyle/>
          <a:p>
            <a:pPr marL="0" indent="0">
              <a:spcAft>
                <a:spcPts val="1632"/>
              </a:spcAft>
            </a:pPr>
            <a:r>
              <a:rPr lang="en-US" dirty="0"/>
              <a:t>Explains how the selected code works</a:t>
            </a:r>
            <a:endParaRPr dirty="0"/>
          </a:p>
        </p:txBody>
      </p:sp>
      <p:sp>
        <p:nvSpPr>
          <p:cNvPr id="2253" name="Google Shape;2253;p194"/>
          <p:cNvSpPr txBox="1">
            <a:spLocks noGrp="1"/>
          </p:cNvSpPr>
          <p:nvPr>
            <p:ph type="subTitle" idx="4"/>
          </p:nvPr>
        </p:nvSpPr>
        <p:spPr>
          <a:xfrm>
            <a:off x="2115183" y="2680724"/>
            <a:ext cx="1554339" cy="479356"/>
          </a:xfrm>
          <a:prstGeom prst="rect">
            <a:avLst/>
          </a:prstGeom>
        </p:spPr>
        <p:txBody>
          <a:bodyPr spcFirstLastPara="1" vert="horz" wrap="square" lIns="124327" tIns="124327" rIns="124327" bIns="124327" rtlCol="0" anchor="b" anchorCtr="0">
            <a:noAutofit/>
          </a:bodyPr>
          <a:lstStyle/>
          <a:p>
            <a:pPr marL="0" indent="0">
              <a:spcAft>
                <a:spcPts val="1632"/>
              </a:spcAft>
            </a:pPr>
            <a:r>
              <a:rPr lang="en" sz="1632" b="1"/>
              <a:t>/tests</a:t>
            </a:r>
            <a:endParaRPr sz="1632" b="1"/>
          </a:p>
        </p:txBody>
      </p:sp>
      <p:sp>
        <p:nvSpPr>
          <p:cNvPr id="2254" name="Google Shape;2254;p194"/>
          <p:cNvSpPr txBox="1">
            <a:spLocks noGrp="1"/>
          </p:cNvSpPr>
          <p:nvPr>
            <p:ph type="subTitle" idx="5"/>
          </p:nvPr>
        </p:nvSpPr>
        <p:spPr>
          <a:xfrm>
            <a:off x="2115183" y="3516232"/>
            <a:ext cx="1554339" cy="1177789"/>
          </a:xfrm>
          <a:prstGeom prst="rect">
            <a:avLst/>
          </a:prstGeom>
        </p:spPr>
        <p:txBody>
          <a:bodyPr spcFirstLastPara="1" vert="horz" wrap="square" lIns="124327" tIns="124327" rIns="124327" bIns="124327" rtlCol="0" anchor="t" anchorCtr="0">
            <a:noAutofit/>
          </a:bodyPr>
          <a:lstStyle/>
          <a:p>
            <a:pPr marL="0" indent="0">
              <a:spcAft>
                <a:spcPts val="1632"/>
              </a:spcAft>
            </a:pPr>
            <a:r>
              <a:rPr lang="en-US" dirty="0"/>
              <a:t>Generates unit tests for the selected code</a:t>
            </a:r>
            <a:endParaRPr dirty="0"/>
          </a:p>
        </p:txBody>
      </p:sp>
      <p:sp>
        <p:nvSpPr>
          <p:cNvPr id="2255" name="Google Shape;2255;p194"/>
          <p:cNvSpPr txBox="1">
            <a:spLocks noGrp="1"/>
          </p:cNvSpPr>
          <p:nvPr>
            <p:ph type="subTitle" idx="7"/>
          </p:nvPr>
        </p:nvSpPr>
        <p:spPr>
          <a:xfrm>
            <a:off x="3737278" y="2680724"/>
            <a:ext cx="1554339" cy="479356"/>
          </a:xfrm>
          <a:prstGeom prst="rect">
            <a:avLst/>
          </a:prstGeom>
        </p:spPr>
        <p:txBody>
          <a:bodyPr spcFirstLastPara="1" vert="horz" wrap="square" lIns="124327" tIns="124327" rIns="124327" bIns="124327" rtlCol="0" anchor="b" anchorCtr="0">
            <a:noAutofit/>
          </a:bodyPr>
          <a:lstStyle/>
          <a:p>
            <a:pPr marL="0" indent="0">
              <a:spcAft>
                <a:spcPts val="1632"/>
              </a:spcAft>
            </a:pPr>
            <a:r>
              <a:rPr lang="en" sz="1632" b="1"/>
              <a:t>/fix</a:t>
            </a:r>
            <a:endParaRPr sz="1632" b="1"/>
          </a:p>
        </p:txBody>
      </p:sp>
      <p:sp>
        <p:nvSpPr>
          <p:cNvPr id="2256" name="Google Shape;2256;p194"/>
          <p:cNvSpPr txBox="1">
            <a:spLocks noGrp="1"/>
          </p:cNvSpPr>
          <p:nvPr>
            <p:ph type="subTitle" idx="8"/>
          </p:nvPr>
        </p:nvSpPr>
        <p:spPr>
          <a:xfrm>
            <a:off x="3737278" y="3516232"/>
            <a:ext cx="1554339" cy="1177789"/>
          </a:xfrm>
          <a:prstGeom prst="rect">
            <a:avLst/>
          </a:prstGeom>
        </p:spPr>
        <p:txBody>
          <a:bodyPr spcFirstLastPara="1" vert="horz" wrap="square" lIns="124327" tIns="124327" rIns="124327" bIns="124327" rtlCol="0" anchor="t" anchorCtr="0">
            <a:noAutofit/>
          </a:bodyPr>
          <a:lstStyle/>
          <a:p>
            <a:pPr marL="0" indent="0">
              <a:spcAft>
                <a:spcPts val="1632"/>
              </a:spcAft>
            </a:pPr>
            <a:r>
              <a:rPr lang="en-US" dirty="0"/>
              <a:t>Proposes a fix for the problems in the selected code</a:t>
            </a:r>
            <a:endParaRPr dirty="0"/>
          </a:p>
        </p:txBody>
      </p:sp>
      <p:sp>
        <p:nvSpPr>
          <p:cNvPr id="2257" name="Google Shape;2257;p194"/>
          <p:cNvSpPr txBox="1">
            <a:spLocks noGrp="1"/>
          </p:cNvSpPr>
          <p:nvPr>
            <p:ph type="subTitle" idx="13"/>
          </p:nvPr>
        </p:nvSpPr>
        <p:spPr>
          <a:xfrm>
            <a:off x="5359373" y="2680724"/>
            <a:ext cx="1554339" cy="479356"/>
          </a:xfrm>
          <a:prstGeom prst="rect">
            <a:avLst/>
          </a:prstGeom>
        </p:spPr>
        <p:txBody>
          <a:bodyPr spcFirstLastPara="1" vert="horz" wrap="square" lIns="124327" tIns="124327" rIns="124327" bIns="124327" rtlCol="0" anchor="b" anchorCtr="0">
            <a:noAutofit/>
          </a:bodyPr>
          <a:lstStyle/>
          <a:p>
            <a:pPr marL="0" indent="0">
              <a:spcAft>
                <a:spcPts val="1632"/>
              </a:spcAft>
            </a:pPr>
            <a:r>
              <a:rPr lang="en" sz="1632" b="1"/>
              <a:t>@workspace</a:t>
            </a:r>
            <a:endParaRPr sz="1632" b="1"/>
          </a:p>
        </p:txBody>
      </p:sp>
      <p:sp>
        <p:nvSpPr>
          <p:cNvPr id="2258" name="Google Shape;2258;p194"/>
          <p:cNvSpPr txBox="1">
            <a:spLocks noGrp="1"/>
          </p:cNvSpPr>
          <p:nvPr>
            <p:ph type="subTitle" idx="14"/>
          </p:nvPr>
        </p:nvSpPr>
        <p:spPr>
          <a:xfrm>
            <a:off x="5359373" y="3516232"/>
            <a:ext cx="1554339" cy="1177789"/>
          </a:xfrm>
          <a:prstGeom prst="rect">
            <a:avLst/>
          </a:prstGeom>
        </p:spPr>
        <p:txBody>
          <a:bodyPr spcFirstLastPara="1" vert="horz" wrap="square" lIns="124327" tIns="124327" rIns="124327" bIns="124327" rtlCol="0" anchor="t" anchorCtr="0">
            <a:noAutofit/>
          </a:bodyPr>
          <a:lstStyle/>
          <a:p>
            <a:pPr marL="0" indent="0">
              <a:spcAft>
                <a:spcPts val="1632"/>
              </a:spcAft>
            </a:pPr>
            <a:r>
              <a:rPr lang="en-US" dirty="0"/>
              <a:t>Ask a question about the files in your current workspace</a:t>
            </a:r>
            <a:endParaRPr dirty="0"/>
          </a:p>
        </p:txBody>
      </p:sp>
      <p:sp>
        <p:nvSpPr>
          <p:cNvPr id="2259" name="Google Shape;2259;p194"/>
          <p:cNvSpPr txBox="1">
            <a:spLocks noGrp="1"/>
          </p:cNvSpPr>
          <p:nvPr>
            <p:ph type="subTitle" idx="16"/>
          </p:nvPr>
        </p:nvSpPr>
        <p:spPr>
          <a:xfrm>
            <a:off x="6981468" y="2680724"/>
            <a:ext cx="1554339" cy="479356"/>
          </a:xfrm>
          <a:prstGeom prst="rect">
            <a:avLst/>
          </a:prstGeom>
        </p:spPr>
        <p:txBody>
          <a:bodyPr spcFirstLastPara="1" vert="horz" wrap="square" lIns="124327" tIns="124327" rIns="124327" bIns="124327" rtlCol="0" anchor="b" anchorCtr="0">
            <a:noAutofit/>
          </a:bodyPr>
          <a:lstStyle/>
          <a:p>
            <a:pPr marL="0" indent="0">
              <a:spcAft>
                <a:spcPts val="1632"/>
              </a:spcAft>
            </a:pPr>
            <a:r>
              <a:rPr lang="en" sz="1632" b="1"/>
              <a:t>@terminal</a:t>
            </a:r>
            <a:endParaRPr sz="1632" b="1"/>
          </a:p>
        </p:txBody>
      </p:sp>
      <p:sp>
        <p:nvSpPr>
          <p:cNvPr id="2260" name="Google Shape;2260;p194"/>
          <p:cNvSpPr txBox="1">
            <a:spLocks noGrp="1"/>
          </p:cNvSpPr>
          <p:nvPr>
            <p:ph type="subTitle" idx="17"/>
          </p:nvPr>
        </p:nvSpPr>
        <p:spPr>
          <a:xfrm>
            <a:off x="6981468" y="3516232"/>
            <a:ext cx="1554339" cy="1177789"/>
          </a:xfrm>
          <a:prstGeom prst="rect">
            <a:avLst/>
          </a:prstGeom>
        </p:spPr>
        <p:txBody>
          <a:bodyPr spcFirstLastPara="1" vert="horz" wrap="square" lIns="124327" tIns="124327" rIns="124327" bIns="124327" rtlCol="0" anchor="t" anchorCtr="0">
            <a:noAutofit/>
          </a:bodyPr>
          <a:lstStyle/>
          <a:p>
            <a:pPr marL="0" indent="0">
              <a:spcAft>
                <a:spcPts val="1632"/>
              </a:spcAft>
            </a:pPr>
            <a:r>
              <a:rPr lang="en-US" dirty="0"/>
              <a:t>Consult about your terminal commands</a:t>
            </a:r>
            <a:endParaRPr dirty="0"/>
          </a:p>
        </p:txBody>
      </p:sp>
      <p:sp>
        <p:nvSpPr>
          <p:cNvPr id="2261" name="Google Shape;2261;p194"/>
          <p:cNvSpPr txBox="1">
            <a:spLocks noGrp="1"/>
          </p:cNvSpPr>
          <p:nvPr>
            <p:ph type="subTitle" idx="19"/>
          </p:nvPr>
        </p:nvSpPr>
        <p:spPr>
          <a:xfrm>
            <a:off x="8603562" y="2680724"/>
            <a:ext cx="1554339" cy="479356"/>
          </a:xfrm>
          <a:prstGeom prst="rect">
            <a:avLst/>
          </a:prstGeom>
        </p:spPr>
        <p:txBody>
          <a:bodyPr spcFirstLastPara="1" vert="horz" wrap="square" lIns="124327" tIns="124327" rIns="124327" bIns="124327" rtlCol="0" anchor="b" anchorCtr="0">
            <a:noAutofit/>
          </a:bodyPr>
          <a:lstStyle/>
          <a:p>
            <a:pPr marL="0" indent="0">
              <a:spcAft>
                <a:spcPts val="1632"/>
              </a:spcAft>
            </a:pPr>
            <a:endParaRPr sz="1632"/>
          </a:p>
        </p:txBody>
      </p:sp>
      <p:sp>
        <p:nvSpPr>
          <p:cNvPr id="2262" name="Google Shape;2262;p194"/>
          <p:cNvSpPr txBox="1">
            <a:spLocks noGrp="1"/>
          </p:cNvSpPr>
          <p:nvPr>
            <p:ph type="subTitle" idx="20"/>
          </p:nvPr>
        </p:nvSpPr>
        <p:spPr>
          <a:xfrm>
            <a:off x="8603562" y="3516232"/>
            <a:ext cx="1554339" cy="1177789"/>
          </a:xfrm>
          <a:prstGeom prst="rect">
            <a:avLst/>
          </a:prstGeom>
        </p:spPr>
        <p:txBody>
          <a:bodyPr spcFirstLastPara="1" vert="horz" wrap="square" lIns="124327" tIns="124327" rIns="124327" bIns="124327" rtlCol="0" anchor="t" anchorCtr="0">
            <a:noAutofit/>
          </a:bodyPr>
          <a:lstStyle/>
          <a:p>
            <a:pPr marL="0" indent="0">
              <a:spcAft>
                <a:spcPts val="1632"/>
              </a:spcAft>
            </a:pPr>
            <a:endParaRPr/>
          </a:p>
        </p:txBody>
      </p:sp>
      <p:sp>
        <p:nvSpPr>
          <p:cNvPr id="2263" name="Google Shape;2263;p194"/>
          <p:cNvSpPr txBox="1">
            <a:spLocks noGrp="1"/>
          </p:cNvSpPr>
          <p:nvPr>
            <p:ph type="subTitle" idx="22"/>
          </p:nvPr>
        </p:nvSpPr>
        <p:spPr>
          <a:xfrm>
            <a:off x="10225657" y="2680724"/>
            <a:ext cx="1554339" cy="479356"/>
          </a:xfrm>
          <a:prstGeom prst="rect">
            <a:avLst/>
          </a:prstGeom>
        </p:spPr>
        <p:txBody>
          <a:bodyPr spcFirstLastPara="1" vert="horz" wrap="square" lIns="124327" tIns="124327" rIns="124327" bIns="124327" rtlCol="0" anchor="b" anchorCtr="0">
            <a:noAutofit/>
          </a:bodyPr>
          <a:lstStyle/>
          <a:p>
            <a:pPr marL="0" indent="0">
              <a:spcAft>
                <a:spcPts val="1632"/>
              </a:spcAft>
            </a:pPr>
            <a:endParaRPr sz="1632"/>
          </a:p>
        </p:txBody>
      </p:sp>
      <p:sp>
        <p:nvSpPr>
          <p:cNvPr id="2264" name="Google Shape;2264;p194"/>
          <p:cNvSpPr txBox="1">
            <a:spLocks noGrp="1"/>
          </p:cNvSpPr>
          <p:nvPr>
            <p:ph type="subTitle" idx="23"/>
          </p:nvPr>
        </p:nvSpPr>
        <p:spPr>
          <a:xfrm>
            <a:off x="10225657" y="3516232"/>
            <a:ext cx="1554339" cy="1177789"/>
          </a:xfrm>
          <a:prstGeom prst="rect">
            <a:avLst/>
          </a:prstGeom>
        </p:spPr>
        <p:txBody>
          <a:bodyPr spcFirstLastPara="1" vert="horz" wrap="square" lIns="124327" tIns="124327" rIns="124327" bIns="124327" rtlCol="0" anchor="t" anchorCtr="0">
            <a:noAutofit/>
          </a:bodyPr>
          <a:lstStyle/>
          <a:p>
            <a:pPr marL="0" indent="0">
              <a:spcAft>
                <a:spcPts val="1632"/>
              </a:spcAft>
            </a:pPr>
            <a:endParaRPr/>
          </a:p>
        </p:txBody>
      </p:sp>
      <p:sp>
        <p:nvSpPr>
          <p:cNvPr id="2265" name="Google Shape;2265;p194"/>
          <p:cNvSpPr/>
          <p:nvPr/>
        </p:nvSpPr>
        <p:spPr>
          <a:xfrm>
            <a:off x="8535807" y="2131878"/>
            <a:ext cx="534431" cy="287450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4327" tIns="124327" rIns="124327" bIns="124327" anchor="ctr" anchorCtr="0">
            <a:noAutofit/>
          </a:bodyPr>
          <a:lstStyle/>
          <a:p>
            <a:pPr algn="ctr"/>
            <a:endParaRPr sz="2448">
              <a:latin typeface="Inter"/>
              <a:ea typeface="Inter"/>
              <a:cs typeface="Inter"/>
              <a:sym typeface="Inter"/>
            </a:endParaRPr>
          </a:p>
        </p:txBody>
      </p:sp>
      <p:pic>
        <p:nvPicPr>
          <p:cNvPr id="2266" name="Google Shape;2266;p194"/>
          <p:cNvPicPr preferRelativeResize="0"/>
          <p:nvPr/>
        </p:nvPicPr>
        <p:blipFill>
          <a:blip r:embed="rId3">
            <a:alphaModFix/>
          </a:blip>
          <a:stretch>
            <a:fillRect/>
          </a:stretch>
        </p:blipFill>
        <p:spPr>
          <a:xfrm>
            <a:off x="8990395" y="919072"/>
            <a:ext cx="10287363" cy="69945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BBC3-C7CB-4EE8-0C19-20213E59DAC9}"/>
              </a:ext>
            </a:extLst>
          </p:cNvPr>
          <p:cNvSpPr>
            <a:spLocks noGrp="1"/>
          </p:cNvSpPr>
          <p:nvPr>
            <p:ph type="title"/>
          </p:nvPr>
        </p:nvSpPr>
        <p:spPr>
          <a:xfrm>
            <a:off x="274639" y="1241426"/>
            <a:ext cx="5486399" cy="1098762"/>
          </a:xfrm>
        </p:spPr>
        <p:txBody>
          <a:bodyPr/>
          <a:lstStyle/>
          <a:p>
            <a:r>
              <a:rPr lang="en-US" dirty="0"/>
              <a:t>DEMO</a:t>
            </a:r>
            <a:endParaRPr lang="pt-BR" dirty="0"/>
          </a:p>
        </p:txBody>
      </p:sp>
      <p:sp>
        <p:nvSpPr>
          <p:cNvPr id="3" name="Picture Placeholder 2">
            <a:extLst>
              <a:ext uri="{FF2B5EF4-FFF2-40B4-BE49-F238E27FC236}">
                <a16:creationId xmlns:a16="http://schemas.microsoft.com/office/drawing/2014/main" id="{D78868AA-1825-F7EF-821E-63498D64A53A}"/>
              </a:ext>
            </a:extLst>
          </p:cNvPr>
          <p:cNvSpPr>
            <a:spLocks noGrp="1"/>
          </p:cNvSpPr>
          <p:nvPr>
            <p:ph type="pic" sz="quarter" idx="10"/>
          </p:nvPr>
        </p:nvSpPr>
        <p:spPr/>
        <p:txBody>
          <a:bodyPr/>
          <a:lstStyle/>
          <a:p>
            <a:endParaRPr lang="pt-BR"/>
          </a:p>
        </p:txBody>
      </p:sp>
    </p:spTree>
    <p:extLst>
      <p:ext uri="{BB962C8B-B14F-4D97-AF65-F5344CB8AC3E}">
        <p14:creationId xmlns:p14="http://schemas.microsoft.com/office/powerpoint/2010/main" val="5106390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F8EA0-6216-566B-29C4-B6DA6C05B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FEB75-1696-2F8B-EDC4-F909C659F3BA}"/>
              </a:ext>
            </a:extLst>
          </p:cNvPr>
          <p:cNvSpPr>
            <a:spLocks noGrp="1"/>
          </p:cNvSpPr>
          <p:nvPr>
            <p:ph type="title"/>
          </p:nvPr>
        </p:nvSpPr>
        <p:spPr>
          <a:xfrm>
            <a:off x="274638" y="2125662"/>
            <a:ext cx="11887200" cy="1181862"/>
          </a:xfrm>
        </p:spPr>
        <p:txBody>
          <a:bodyPr/>
          <a:lstStyle/>
          <a:p>
            <a:r>
              <a:rPr lang="en-US" dirty="0"/>
              <a:t>GitHub Actions</a:t>
            </a:r>
          </a:p>
        </p:txBody>
      </p:sp>
    </p:spTree>
    <p:extLst>
      <p:ext uri="{BB962C8B-B14F-4D97-AF65-F5344CB8AC3E}">
        <p14:creationId xmlns:p14="http://schemas.microsoft.com/office/powerpoint/2010/main" val="56683582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52"/>
          <p:cNvSpPr txBox="1">
            <a:spLocks noGrp="1"/>
          </p:cNvSpPr>
          <p:nvPr>
            <p:ph type="body" idx="1"/>
          </p:nvPr>
        </p:nvSpPr>
        <p:spPr>
          <a:xfrm>
            <a:off x="6839973" y="414490"/>
            <a:ext cx="5085666" cy="6217356"/>
          </a:xfrm>
          <a:prstGeom prst="rect">
            <a:avLst/>
          </a:prstGeom>
        </p:spPr>
        <p:txBody>
          <a:bodyPr spcFirstLastPara="1" vert="horz" wrap="square" lIns="25906" tIns="25906" rIns="25906" bIns="25906" rtlCol="0" anchor="ctr" anchorCtr="0">
            <a:noAutofit/>
          </a:bodyPr>
          <a:lstStyle/>
          <a:p>
            <a:pPr marL="0" indent="0">
              <a:buNone/>
            </a:pPr>
            <a:r>
              <a:rPr lang="pt-BR" altLang="ja" sz="2312" dirty="0"/>
              <a:t>GitHub </a:t>
            </a:r>
            <a:r>
              <a:rPr lang="pt-BR" altLang="ja" sz="2312" dirty="0" err="1"/>
              <a:t>Actions</a:t>
            </a:r>
            <a:r>
              <a:rPr lang="pt-BR" altLang="ja" sz="2312" dirty="0"/>
              <a:t> </a:t>
            </a:r>
            <a:r>
              <a:rPr lang="pt-BR" altLang="ja" sz="2312" dirty="0" err="1"/>
              <a:t>is</a:t>
            </a:r>
            <a:r>
              <a:rPr lang="pt-BR" altLang="ja" sz="2312" dirty="0"/>
              <a:t> a GitHub </a:t>
            </a:r>
            <a:r>
              <a:rPr lang="pt-BR" altLang="ja" sz="2312" dirty="0" err="1"/>
              <a:t>product</a:t>
            </a:r>
            <a:r>
              <a:rPr lang="pt-BR" altLang="ja" sz="2312" dirty="0"/>
              <a:t> </a:t>
            </a:r>
            <a:r>
              <a:rPr lang="pt-BR" altLang="ja" sz="2312" dirty="0" err="1"/>
              <a:t>that</a:t>
            </a:r>
            <a:r>
              <a:rPr lang="pt-BR" altLang="ja" sz="2312" dirty="0"/>
              <a:t> </a:t>
            </a:r>
            <a:r>
              <a:rPr lang="pt-BR" altLang="ja" sz="2312" dirty="0" err="1"/>
              <a:t>allows</a:t>
            </a:r>
            <a:r>
              <a:rPr lang="pt-BR" altLang="ja" sz="2312" dirty="0"/>
              <a:t> </a:t>
            </a:r>
            <a:r>
              <a:rPr lang="pt-BR" altLang="ja" sz="2312" dirty="0" err="1"/>
              <a:t>you</a:t>
            </a:r>
            <a:r>
              <a:rPr lang="pt-BR" altLang="ja" sz="2312" dirty="0"/>
              <a:t> </a:t>
            </a:r>
            <a:r>
              <a:rPr lang="pt-BR" altLang="ja" sz="2312" dirty="0" err="1"/>
              <a:t>to</a:t>
            </a:r>
            <a:r>
              <a:rPr lang="pt-BR" altLang="ja" sz="2312" dirty="0"/>
              <a:t> </a:t>
            </a:r>
            <a:r>
              <a:rPr lang="pt-BR" altLang="ja" sz="2312" b="1" dirty="0" err="1"/>
              <a:t>automate</a:t>
            </a:r>
            <a:r>
              <a:rPr lang="pt-BR" altLang="ja" sz="2312" b="1" dirty="0"/>
              <a:t> </a:t>
            </a:r>
            <a:r>
              <a:rPr lang="pt-BR" altLang="ja" sz="2312" b="1" dirty="0" err="1"/>
              <a:t>your</a:t>
            </a:r>
            <a:r>
              <a:rPr lang="pt-BR" altLang="ja" sz="2312" b="1" dirty="0"/>
              <a:t> workflows.</a:t>
            </a:r>
            <a:endParaRPr sz="2312" b="1" dirty="0"/>
          </a:p>
          <a:p>
            <a:pPr marL="0" indent="0">
              <a:spcBef>
                <a:spcPts val="544"/>
              </a:spcBef>
              <a:buNone/>
            </a:pPr>
            <a:endParaRPr sz="2312" dirty="0"/>
          </a:p>
          <a:p>
            <a:pPr indent="-457674">
              <a:spcBef>
                <a:spcPts val="1360"/>
              </a:spcBef>
              <a:buSzPts val="1700"/>
            </a:pPr>
            <a:r>
              <a:rPr lang="pt-BR" altLang="ja" sz="2312" dirty="0"/>
              <a:t>Workflows </a:t>
            </a:r>
            <a:r>
              <a:rPr lang="pt-BR" altLang="ja" sz="2312" dirty="0" err="1"/>
              <a:t>stored</a:t>
            </a:r>
            <a:r>
              <a:rPr lang="pt-BR" altLang="ja" sz="2312" dirty="0"/>
              <a:t> as </a:t>
            </a:r>
            <a:r>
              <a:rPr lang="pt-BR" altLang="ja" sz="2312" dirty="0" err="1">
                <a:latin typeface="Courier New"/>
                <a:ea typeface="Courier New"/>
                <a:cs typeface="Courier New"/>
                <a:sym typeface="Courier New"/>
              </a:rPr>
              <a:t>yml</a:t>
            </a:r>
            <a:r>
              <a:rPr lang="ja" altLang="pt-BR" sz="2312" dirty="0"/>
              <a:t> </a:t>
            </a:r>
            <a:r>
              <a:rPr lang="pt-BR" altLang="ja" sz="2312" dirty="0"/>
              <a:t>files</a:t>
            </a:r>
            <a:endParaRPr sz="2312" dirty="0"/>
          </a:p>
          <a:p>
            <a:pPr indent="-457674">
              <a:spcBef>
                <a:spcPts val="1360"/>
              </a:spcBef>
              <a:buSzPts val="1700"/>
            </a:pPr>
            <a:r>
              <a:rPr lang="pt-BR" altLang="ja" sz="2312" dirty="0" err="1"/>
              <a:t>Fully</a:t>
            </a:r>
            <a:r>
              <a:rPr lang="pt-BR" altLang="ja" sz="2312" dirty="0"/>
              <a:t> </a:t>
            </a:r>
            <a:r>
              <a:rPr lang="pt-BR" altLang="ja" sz="2312" dirty="0" err="1"/>
              <a:t>integrated</a:t>
            </a:r>
            <a:r>
              <a:rPr lang="pt-BR" altLang="ja" sz="2312" dirty="0"/>
              <a:t> </a:t>
            </a:r>
            <a:r>
              <a:rPr lang="pt-BR" altLang="ja" sz="2312" dirty="0" err="1"/>
              <a:t>with</a:t>
            </a:r>
            <a:r>
              <a:rPr lang="pt-BR" altLang="ja" sz="2312" dirty="0"/>
              <a:t> GitHub</a:t>
            </a:r>
            <a:endParaRPr sz="2312" dirty="0"/>
          </a:p>
          <a:p>
            <a:pPr indent="-457674">
              <a:spcBef>
                <a:spcPts val="1360"/>
              </a:spcBef>
              <a:buSzPts val="1700"/>
            </a:pPr>
            <a:r>
              <a:rPr lang="pt-BR" altLang="ja" sz="2312" dirty="0" err="1"/>
              <a:t>Respond</a:t>
            </a:r>
            <a:r>
              <a:rPr lang="pt-BR" altLang="ja" sz="2312" dirty="0"/>
              <a:t> </a:t>
            </a:r>
            <a:r>
              <a:rPr lang="pt-BR" altLang="ja" sz="2312" dirty="0" err="1"/>
              <a:t>to</a:t>
            </a:r>
            <a:r>
              <a:rPr lang="pt-BR" altLang="ja" sz="2312" dirty="0"/>
              <a:t> GitHub </a:t>
            </a:r>
            <a:r>
              <a:rPr lang="pt-BR" altLang="ja" sz="2312" dirty="0" err="1"/>
              <a:t>events</a:t>
            </a:r>
            <a:endParaRPr sz="2312" dirty="0"/>
          </a:p>
          <a:p>
            <a:pPr indent="-457674">
              <a:spcBef>
                <a:spcPts val="1360"/>
              </a:spcBef>
              <a:buSzPts val="1700"/>
            </a:pPr>
            <a:r>
              <a:rPr lang="pt-BR" altLang="ja" sz="2312" dirty="0"/>
              <a:t>Live logs </a:t>
            </a:r>
            <a:r>
              <a:rPr lang="pt-BR" altLang="ja" sz="2312" dirty="0" err="1"/>
              <a:t>and</a:t>
            </a:r>
            <a:r>
              <a:rPr lang="pt-BR" altLang="ja" sz="2312" dirty="0"/>
              <a:t> </a:t>
            </a:r>
            <a:r>
              <a:rPr lang="pt-BR" altLang="ja" sz="2312" dirty="0" err="1"/>
              <a:t>visualized</a:t>
            </a:r>
            <a:r>
              <a:rPr lang="pt-BR" altLang="ja" sz="2312" dirty="0"/>
              <a:t> workflow </a:t>
            </a:r>
            <a:r>
              <a:rPr lang="pt-BR" altLang="ja" sz="2312" dirty="0" err="1"/>
              <a:t>execution</a:t>
            </a:r>
            <a:endParaRPr sz="2312" dirty="0"/>
          </a:p>
          <a:p>
            <a:pPr indent="-457674">
              <a:spcBef>
                <a:spcPts val="1360"/>
              </a:spcBef>
              <a:buSzPts val="1700"/>
            </a:pPr>
            <a:r>
              <a:rPr lang="pt-BR" altLang="ja" sz="2312" dirty="0"/>
              <a:t>Community-</a:t>
            </a:r>
            <a:r>
              <a:rPr lang="pt-BR" altLang="ja" sz="2312" dirty="0" err="1"/>
              <a:t>powered</a:t>
            </a:r>
            <a:r>
              <a:rPr lang="pt-BR" altLang="ja" sz="2312" dirty="0"/>
              <a:t> workflows</a:t>
            </a:r>
            <a:endParaRPr sz="2312" dirty="0"/>
          </a:p>
          <a:p>
            <a:pPr indent="-457674">
              <a:spcBef>
                <a:spcPts val="1360"/>
              </a:spcBef>
              <a:buSzPts val="1700"/>
            </a:pPr>
            <a:r>
              <a:rPr lang="pt-BR" altLang="ja" sz="2312" dirty="0"/>
              <a:t>GitHub-</a:t>
            </a:r>
            <a:r>
              <a:rPr lang="pt-BR" altLang="ja" sz="2312" dirty="0" err="1"/>
              <a:t>hosted</a:t>
            </a:r>
            <a:r>
              <a:rPr lang="pt-BR" altLang="ja" sz="2312" dirty="0"/>
              <a:t> </a:t>
            </a:r>
            <a:r>
              <a:rPr lang="pt-BR" altLang="ja" sz="2312" dirty="0" err="1"/>
              <a:t>or</a:t>
            </a:r>
            <a:r>
              <a:rPr lang="pt-BR" altLang="ja" sz="2312" dirty="0"/>
              <a:t> self-</a:t>
            </a:r>
            <a:r>
              <a:rPr lang="pt-BR" altLang="ja" sz="2312" dirty="0" err="1"/>
              <a:t>hosted</a:t>
            </a:r>
            <a:r>
              <a:rPr lang="pt-BR" altLang="ja" sz="2312" dirty="0"/>
              <a:t> </a:t>
            </a:r>
            <a:r>
              <a:rPr lang="pt-BR" altLang="ja" sz="2312" dirty="0" err="1"/>
              <a:t>runners</a:t>
            </a:r>
            <a:endParaRPr sz="2312" dirty="0"/>
          </a:p>
          <a:p>
            <a:pPr indent="-457674">
              <a:spcBef>
                <a:spcPts val="1360"/>
              </a:spcBef>
              <a:spcAft>
                <a:spcPts val="1360"/>
              </a:spcAft>
              <a:buSzPts val="1700"/>
            </a:pPr>
            <a:r>
              <a:rPr lang="pt-BR" altLang="ja" sz="2312" dirty="0" err="1"/>
              <a:t>Built</a:t>
            </a:r>
            <a:r>
              <a:rPr lang="pt-BR" altLang="ja" sz="2312" dirty="0"/>
              <a:t>-in </a:t>
            </a:r>
            <a:r>
              <a:rPr lang="pt-BR" altLang="ja" sz="2312" dirty="0" err="1"/>
              <a:t>secret</a:t>
            </a:r>
            <a:r>
              <a:rPr lang="pt-BR" altLang="ja" sz="2312" dirty="0"/>
              <a:t> store</a:t>
            </a:r>
            <a:endParaRPr sz="2312" dirty="0"/>
          </a:p>
        </p:txBody>
      </p:sp>
      <p:sp>
        <p:nvSpPr>
          <p:cNvPr id="198" name="Google Shape;198;p52"/>
          <p:cNvSpPr txBox="1">
            <a:spLocks noGrp="1"/>
          </p:cNvSpPr>
          <p:nvPr>
            <p:ph type="title"/>
          </p:nvPr>
        </p:nvSpPr>
        <p:spPr>
          <a:xfrm>
            <a:off x="1075966" y="310867"/>
            <a:ext cx="3911957" cy="6217356"/>
          </a:xfrm>
          <a:prstGeom prst="rect">
            <a:avLst/>
          </a:prstGeom>
        </p:spPr>
        <p:txBody>
          <a:bodyPr spcFirstLastPara="1" vert="horz" wrap="square" lIns="25906" tIns="25906" rIns="25906" bIns="25906" rtlCol="0" anchor="ctr" anchorCtr="0">
            <a:noAutofit/>
          </a:bodyPr>
          <a:lstStyle/>
          <a:p>
            <a:pPr algn="ctr"/>
            <a:r>
              <a:rPr lang="ja" dirty="0"/>
              <a:t>What is GitHub Actions</a:t>
            </a:r>
            <a:endParaRPr dirty="0"/>
          </a:p>
        </p:txBody>
      </p:sp>
      <p:pic>
        <p:nvPicPr>
          <p:cNvPr id="199" name="Google Shape;199;p52"/>
          <p:cNvPicPr preferRelativeResize="0"/>
          <p:nvPr/>
        </p:nvPicPr>
        <p:blipFill>
          <a:blip r:embed="rId3">
            <a:alphaModFix/>
          </a:blip>
          <a:stretch>
            <a:fillRect/>
          </a:stretch>
        </p:blipFill>
        <p:spPr>
          <a:xfrm>
            <a:off x="2190181" y="815382"/>
            <a:ext cx="1683493" cy="168349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6"/>
        <p:cNvGrpSpPr/>
        <p:nvPr/>
      </p:nvGrpSpPr>
      <p:grpSpPr>
        <a:xfrm>
          <a:off x="0" y="0"/>
          <a:ext cx="0" cy="0"/>
          <a:chOff x="0" y="0"/>
          <a:chExt cx="0" cy="0"/>
        </a:xfrm>
      </p:grpSpPr>
      <p:sp>
        <p:nvSpPr>
          <p:cNvPr id="2" name="Title 3">
            <a:extLst>
              <a:ext uri="{FF2B5EF4-FFF2-40B4-BE49-F238E27FC236}">
                <a16:creationId xmlns:a16="http://schemas.microsoft.com/office/drawing/2014/main" id="{ADFE57F0-0787-A877-ED4B-07BCCDA59425}"/>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Workflows</a:t>
            </a:r>
          </a:p>
        </p:txBody>
      </p:sp>
      <p:grpSp>
        <p:nvGrpSpPr>
          <p:cNvPr id="24" name="Google Shape;213;p6">
            <a:extLst>
              <a:ext uri="{FF2B5EF4-FFF2-40B4-BE49-F238E27FC236}">
                <a16:creationId xmlns:a16="http://schemas.microsoft.com/office/drawing/2014/main" id="{1209FE7A-CA07-B697-3C1E-F565997CE069}"/>
              </a:ext>
            </a:extLst>
          </p:cNvPr>
          <p:cNvGrpSpPr/>
          <p:nvPr/>
        </p:nvGrpSpPr>
        <p:grpSpPr>
          <a:xfrm>
            <a:off x="6665793" y="6080979"/>
            <a:ext cx="5287707" cy="428895"/>
            <a:chOff x="13069637" y="11541102"/>
            <a:chExt cx="10368995" cy="841045"/>
          </a:xfrm>
        </p:grpSpPr>
        <p:sp>
          <p:nvSpPr>
            <p:cNvPr id="25" name="Google Shape;214;p6">
              <a:extLst>
                <a:ext uri="{FF2B5EF4-FFF2-40B4-BE49-F238E27FC236}">
                  <a16:creationId xmlns:a16="http://schemas.microsoft.com/office/drawing/2014/main" id="{667BF1AD-6447-CB3C-9965-FCD415AD50E6}"/>
                </a:ext>
              </a:extLst>
            </p:cNvPr>
            <p:cNvSpPr/>
            <p:nvPr/>
          </p:nvSpPr>
          <p:spPr>
            <a:xfrm>
              <a:off x="13069637" y="11541102"/>
              <a:ext cx="2012394"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25906" tIns="25906" rIns="25906" bIns="25906" anchor="ctr" anchorCtr="0">
              <a:noAutofit/>
            </a:bodyPr>
            <a:lstStyle/>
            <a:p>
              <a:pPr marL="0" marR="0" lvl="0" indent="0" algn="ctr" defTabSz="421005" rtl="0" eaLnBrk="1" fontAlgn="auto" latinLnBrk="0" hangingPunct="0">
                <a:lnSpc>
                  <a:spcPct val="100000"/>
                </a:lnSpc>
                <a:spcBef>
                  <a:spcPts val="0"/>
                </a:spcBef>
                <a:spcAft>
                  <a:spcPts val="0"/>
                </a:spcAft>
                <a:buClr>
                  <a:srgbClr val="FFFFFF"/>
                </a:buClr>
                <a:buSzPts val="3200"/>
                <a:buFontTx/>
                <a:buNone/>
                <a:tabLst/>
                <a:defRPr/>
              </a:pPr>
              <a:r>
                <a:rPr kumimoji="0" lang="en-US" sz="1632" b="1" i="0" u="none" strike="noStrike" kern="0" cap="none" spc="0" normalizeH="0" baseline="0" noProof="0">
                  <a:ln>
                    <a:noFill/>
                  </a:ln>
                  <a:solidFill>
                    <a:srgbClr val="FEFFFF"/>
                  </a:solidFill>
                  <a:effectLst/>
                  <a:uLnTx/>
                  <a:uFillTx/>
                  <a:latin typeface="Helvetica Neue"/>
                  <a:ea typeface="Helvetica Neue"/>
                  <a:cs typeface="Helvetica Neue"/>
                  <a:sym typeface="Helvetica Neue"/>
                </a:rPr>
                <a:t>Events</a:t>
              </a:r>
              <a:endParaRPr kumimoji="0" sz="4896" b="1" i="0" u="none" strike="noStrike" kern="0" cap="none" spc="0" normalizeH="0" baseline="0" noProof="0">
                <a:ln>
                  <a:noFill/>
                </a:ln>
                <a:solidFill>
                  <a:srgbClr val="FEFFFF"/>
                </a:solidFill>
                <a:effectLst/>
                <a:uLnTx/>
                <a:uFillTx/>
                <a:latin typeface="Menlo"/>
                <a:sym typeface="Menlo"/>
              </a:endParaRPr>
            </a:p>
          </p:txBody>
        </p:sp>
        <p:sp>
          <p:nvSpPr>
            <p:cNvPr id="26" name="Google Shape;215;p6">
              <a:extLst>
                <a:ext uri="{FF2B5EF4-FFF2-40B4-BE49-F238E27FC236}">
                  <a16:creationId xmlns:a16="http://schemas.microsoft.com/office/drawing/2014/main" id="{38A45E58-9253-D393-67B5-90C798D75381}"/>
                </a:ext>
              </a:extLst>
            </p:cNvPr>
            <p:cNvSpPr/>
            <p:nvPr/>
          </p:nvSpPr>
          <p:spPr>
            <a:xfrm>
              <a:off x="16992680" y="11541102"/>
              <a:ext cx="2522908" cy="841045"/>
            </a:xfrm>
            <a:prstGeom prst="roundRect">
              <a:avLst>
                <a:gd name="adj" fmla="val 22650"/>
              </a:avLst>
            </a:prstGeom>
            <a:solidFill>
              <a:srgbClr val="0366D6"/>
            </a:solidFill>
            <a:ln w="25400" cap="flat" cmpd="sng">
              <a:solidFill>
                <a:srgbClr val="0366D6"/>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25906" tIns="25906" rIns="25906" bIns="25906" anchor="ctr" anchorCtr="0">
              <a:noAutofit/>
            </a:bodyPr>
            <a:lstStyle/>
            <a:p>
              <a:pPr marL="0" marR="0" lvl="0" indent="0" algn="ctr" defTabSz="421005" rtl="0" eaLnBrk="1" fontAlgn="auto" latinLnBrk="0" hangingPunct="0">
                <a:lnSpc>
                  <a:spcPct val="100000"/>
                </a:lnSpc>
                <a:spcBef>
                  <a:spcPts val="0"/>
                </a:spcBef>
                <a:spcAft>
                  <a:spcPts val="0"/>
                </a:spcAft>
                <a:buClr>
                  <a:srgbClr val="FFFFFF"/>
                </a:buClr>
                <a:buSzPts val="3200"/>
                <a:buFontTx/>
                <a:buNone/>
                <a:tabLst/>
                <a:defRPr/>
              </a:pPr>
              <a:r>
                <a:rPr kumimoji="0" lang="en-US" sz="1632" b="1" i="0" u="none" strike="noStrike" kern="0" cap="none" spc="0" normalizeH="0" baseline="0" noProof="0">
                  <a:ln>
                    <a:noFill/>
                  </a:ln>
                  <a:solidFill>
                    <a:srgbClr val="FEFFFF"/>
                  </a:solidFill>
                  <a:effectLst/>
                  <a:uLnTx/>
                  <a:uFillTx/>
                  <a:latin typeface="Helvetica Neue"/>
                  <a:ea typeface="Helvetica Neue"/>
                  <a:cs typeface="Helvetica Neue"/>
                  <a:sym typeface="Helvetica Neue"/>
                </a:rPr>
                <a:t>Workflows</a:t>
              </a:r>
              <a:endParaRPr kumimoji="0" sz="4896" b="1" i="0" u="none" strike="noStrike" kern="0" cap="none" spc="0" normalizeH="0" baseline="0" noProof="0">
                <a:ln>
                  <a:noFill/>
                </a:ln>
                <a:solidFill>
                  <a:srgbClr val="FEFFFF"/>
                </a:solidFill>
                <a:effectLst/>
                <a:uLnTx/>
                <a:uFillTx/>
                <a:latin typeface="Menlo"/>
                <a:sym typeface="Menlo"/>
              </a:endParaRPr>
            </a:p>
          </p:txBody>
        </p:sp>
        <p:sp>
          <p:nvSpPr>
            <p:cNvPr id="27" name="Google Shape;216;p6">
              <a:extLst>
                <a:ext uri="{FF2B5EF4-FFF2-40B4-BE49-F238E27FC236}">
                  <a16:creationId xmlns:a16="http://schemas.microsoft.com/office/drawing/2014/main" id="{689FA1C6-C71D-1412-37C3-927A28F76EA5}"/>
                </a:ext>
              </a:extLst>
            </p:cNvPr>
            <p:cNvSpPr/>
            <p:nvPr/>
          </p:nvSpPr>
          <p:spPr>
            <a:xfrm>
              <a:off x="21426238" y="11541102"/>
              <a:ext cx="2012394" cy="841045"/>
            </a:xfrm>
            <a:prstGeom prst="roundRect">
              <a:avLst>
                <a:gd name="adj" fmla="val 22650"/>
              </a:avLst>
            </a:prstGeom>
            <a:solidFill>
              <a:srgbClr val="0366D6"/>
            </a:solidFill>
            <a:ln w="25400" cap="flat" cmpd="sng">
              <a:solidFill>
                <a:schemeClr val="bg1"/>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25906" tIns="25906" rIns="25906" bIns="25906" anchor="ctr" anchorCtr="0">
              <a:noAutofit/>
            </a:bodyPr>
            <a:lstStyle/>
            <a:p>
              <a:pPr marL="0" marR="0" lvl="0" indent="0" algn="ctr" defTabSz="421005" rtl="0" eaLnBrk="1" fontAlgn="auto" latinLnBrk="0" hangingPunct="0">
                <a:lnSpc>
                  <a:spcPct val="100000"/>
                </a:lnSpc>
                <a:spcBef>
                  <a:spcPts val="0"/>
                </a:spcBef>
                <a:spcAft>
                  <a:spcPts val="0"/>
                </a:spcAft>
                <a:buClr>
                  <a:srgbClr val="FFFFFF"/>
                </a:buClr>
                <a:buSzPts val="3200"/>
                <a:buFontTx/>
                <a:buNone/>
                <a:tabLst/>
                <a:defRPr/>
              </a:pPr>
              <a:r>
                <a:rPr kumimoji="0" lang="en-US" sz="1632" b="1" i="0" u="none" strike="noStrike" kern="0" cap="none" spc="0" normalizeH="0" baseline="0" noProof="0">
                  <a:ln>
                    <a:noFill/>
                  </a:ln>
                  <a:solidFill>
                    <a:srgbClr val="FEFFFF"/>
                  </a:solidFill>
                  <a:effectLst/>
                  <a:uLnTx/>
                  <a:uFillTx/>
                  <a:latin typeface="Helvetica Neue"/>
                  <a:ea typeface="Helvetica Neue"/>
                  <a:cs typeface="Helvetica Neue"/>
                  <a:sym typeface="Helvetica Neue"/>
                </a:rPr>
                <a:t>Actions</a:t>
              </a:r>
              <a:endParaRPr kumimoji="0" sz="4896" b="1" i="0" u="none" strike="noStrike" kern="0" cap="none" spc="0" normalizeH="0" baseline="0" noProof="0">
                <a:ln>
                  <a:noFill/>
                </a:ln>
                <a:solidFill>
                  <a:srgbClr val="FEFFFF"/>
                </a:solidFill>
                <a:effectLst/>
                <a:uLnTx/>
                <a:uFillTx/>
                <a:latin typeface="Menlo"/>
                <a:sym typeface="Menlo"/>
              </a:endParaRPr>
            </a:p>
          </p:txBody>
        </p:sp>
        <p:cxnSp>
          <p:nvCxnSpPr>
            <p:cNvPr id="28" name="Google Shape;217;p6">
              <a:extLst>
                <a:ext uri="{FF2B5EF4-FFF2-40B4-BE49-F238E27FC236}">
                  <a16:creationId xmlns:a16="http://schemas.microsoft.com/office/drawing/2014/main" id="{C56132C3-FBD0-2C16-05DF-D92BE92655D3}"/>
                </a:ext>
              </a:extLst>
            </p:cNvPr>
            <p:cNvCxnSpPr/>
            <p:nvPr/>
          </p:nvCxnSpPr>
          <p:spPr>
            <a:xfrm>
              <a:off x="19581356" y="11961623"/>
              <a:ext cx="1846845" cy="1"/>
            </a:xfrm>
            <a:prstGeom prst="straightConnector1">
              <a:avLst/>
            </a:prstGeom>
            <a:noFill/>
            <a:ln w="25400" cap="flat" cmpd="sng">
              <a:solidFill>
                <a:schemeClr val="bg1"/>
              </a:solidFill>
              <a:prstDash val="solid"/>
              <a:miter lim="400000"/>
              <a:headEnd type="none" w="sm" len="sm"/>
              <a:tailEnd type="triangle" w="med" len="med"/>
            </a:ln>
          </p:spPr>
        </p:cxnSp>
        <p:sp>
          <p:nvSpPr>
            <p:cNvPr id="29" name="Google Shape;218;p6">
              <a:extLst>
                <a:ext uri="{FF2B5EF4-FFF2-40B4-BE49-F238E27FC236}">
                  <a16:creationId xmlns:a16="http://schemas.microsoft.com/office/drawing/2014/main" id="{4105DBF1-05AA-E79F-AD4D-E4E39D244C68}"/>
                </a:ext>
              </a:extLst>
            </p:cNvPr>
            <p:cNvSpPr txBox="1"/>
            <p:nvPr/>
          </p:nvSpPr>
          <p:spPr>
            <a:xfrm>
              <a:off x="15503064" y="11553733"/>
              <a:ext cx="1068587" cy="410397"/>
            </a:xfrm>
            <a:prstGeom prst="rect">
              <a:avLst/>
            </a:prstGeom>
            <a:noFill/>
            <a:ln>
              <a:noFill/>
            </a:ln>
          </p:spPr>
          <p:txBody>
            <a:bodyPr spcFirstLastPara="1" wrap="square" lIns="25906" tIns="25906" rIns="25906" bIns="25906" anchor="ctr" anchorCtr="0">
              <a:spAutoFit/>
            </a:bodyPr>
            <a:lstStyle/>
            <a:p>
              <a:pPr marL="0" marR="0" lvl="0" indent="0" algn="ctr" defTabSz="421005" rtl="0" eaLnBrk="1" fontAlgn="auto" latinLnBrk="0" hangingPunct="0">
                <a:lnSpc>
                  <a:spcPct val="100000"/>
                </a:lnSpc>
                <a:spcBef>
                  <a:spcPts val="0"/>
                </a:spcBef>
                <a:spcAft>
                  <a:spcPts val="0"/>
                </a:spcAft>
                <a:buClr>
                  <a:srgbClr val="FFFFFF"/>
                </a:buClr>
                <a:buSzPts val="2400"/>
                <a:buFontTx/>
                <a:buNone/>
                <a:tabLst/>
                <a:defRPr/>
              </a:pPr>
              <a:r>
                <a:rPr kumimoji="0" lang="en-US" sz="1020" b="1" i="0" u="none" strike="noStrike" kern="0" cap="none" spc="0" normalizeH="0" baseline="0" noProof="0">
                  <a:ln>
                    <a:noFill/>
                  </a:ln>
                  <a:solidFill>
                    <a:srgbClr val="23292E"/>
                  </a:solidFill>
                  <a:effectLst/>
                  <a:uLnTx/>
                  <a:uFillTx/>
                  <a:latin typeface="Helvetica Neue"/>
                  <a:ea typeface="Helvetica Neue"/>
                  <a:cs typeface="Helvetica Neue"/>
                  <a:sym typeface="Helvetica Neue"/>
                </a:rPr>
                <a:t>Trigger</a:t>
              </a:r>
              <a:endParaRPr kumimoji="0" sz="4488" b="1" i="0" u="none" strike="noStrike" kern="0" cap="none" spc="0" normalizeH="0" baseline="0" noProof="0">
                <a:ln>
                  <a:noFill/>
                </a:ln>
                <a:solidFill>
                  <a:srgbClr val="23292E"/>
                </a:solidFill>
                <a:effectLst/>
                <a:uLnTx/>
                <a:uFillTx/>
                <a:latin typeface="Menlo"/>
                <a:sym typeface="Menlo"/>
              </a:endParaRPr>
            </a:p>
          </p:txBody>
        </p:sp>
        <p:sp>
          <p:nvSpPr>
            <p:cNvPr id="30" name="Google Shape;219;p6">
              <a:extLst>
                <a:ext uri="{FF2B5EF4-FFF2-40B4-BE49-F238E27FC236}">
                  <a16:creationId xmlns:a16="http://schemas.microsoft.com/office/drawing/2014/main" id="{25B7847B-2391-B65E-2CE0-3B2DAB2FEAB0}"/>
                </a:ext>
              </a:extLst>
            </p:cNvPr>
            <p:cNvSpPr txBox="1"/>
            <p:nvPr/>
          </p:nvSpPr>
          <p:spPr>
            <a:xfrm>
              <a:off x="20170235" y="11553733"/>
              <a:ext cx="656332" cy="410397"/>
            </a:xfrm>
            <a:prstGeom prst="rect">
              <a:avLst/>
            </a:prstGeom>
            <a:noFill/>
            <a:ln>
              <a:noFill/>
            </a:ln>
          </p:spPr>
          <p:txBody>
            <a:bodyPr spcFirstLastPara="1" wrap="square" lIns="25906" tIns="25906" rIns="25906" bIns="25906" anchor="ctr" anchorCtr="0">
              <a:spAutoFit/>
            </a:bodyPr>
            <a:lstStyle/>
            <a:p>
              <a:pPr marL="0" marR="0" lvl="0" indent="0" algn="ctr" defTabSz="421005" rtl="0" eaLnBrk="1" fontAlgn="auto" latinLnBrk="0" hangingPunct="0">
                <a:lnSpc>
                  <a:spcPct val="100000"/>
                </a:lnSpc>
                <a:spcBef>
                  <a:spcPts val="0"/>
                </a:spcBef>
                <a:spcAft>
                  <a:spcPts val="0"/>
                </a:spcAft>
                <a:buClr>
                  <a:srgbClr val="FFFFFF"/>
                </a:buClr>
                <a:buSzPts val="2400"/>
                <a:buFontTx/>
                <a:buNone/>
                <a:tabLst/>
                <a:defRPr/>
              </a:pPr>
              <a:r>
                <a:rPr kumimoji="0" lang="en-US" sz="1020" b="1" i="0" u="none" strike="noStrike" kern="0" cap="none" spc="0" normalizeH="0" baseline="0" noProof="0">
                  <a:ln>
                    <a:noFill/>
                  </a:ln>
                  <a:solidFill>
                    <a:srgbClr val="23292E"/>
                  </a:solidFill>
                  <a:effectLst/>
                  <a:uLnTx/>
                  <a:uFillTx/>
                  <a:latin typeface="Helvetica Neue"/>
                  <a:ea typeface="Helvetica Neue"/>
                  <a:cs typeface="Helvetica Neue"/>
                  <a:sym typeface="Helvetica Neue"/>
                </a:rPr>
                <a:t>Use</a:t>
              </a:r>
              <a:endParaRPr kumimoji="0" sz="4488" b="1" i="0" u="none" strike="noStrike" kern="0" cap="none" spc="0" normalizeH="0" baseline="0" noProof="0">
                <a:ln>
                  <a:noFill/>
                </a:ln>
                <a:solidFill>
                  <a:srgbClr val="23292E"/>
                </a:solidFill>
                <a:effectLst/>
                <a:uLnTx/>
                <a:uFillTx/>
                <a:latin typeface="Menlo"/>
                <a:sym typeface="Menlo"/>
              </a:endParaRPr>
            </a:p>
          </p:txBody>
        </p:sp>
        <p:cxnSp>
          <p:nvCxnSpPr>
            <p:cNvPr id="31" name="Google Shape;220;p6">
              <a:extLst>
                <a:ext uri="{FF2B5EF4-FFF2-40B4-BE49-F238E27FC236}">
                  <a16:creationId xmlns:a16="http://schemas.microsoft.com/office/drawing/2014/main" id="{429CF300-21F3-B380-188A-52B87680859E}"/>
                </a:ext>
              </a:extLst>
            </p:cNvPr>
            <p:cNvCxnSpPr/>
            <p:nvPr/>
          </p:nvCxnSpPr>
          <p:spPr>
            <a:xfrm>
              <a:off x="15113931" y="11961624"/>
              <a:ext cx="1846844" cy="1"/>
            </a:xfrm>
            <a:prstGeom prst="straightConnector1">
              <a:avLst/>
            </a:prstGeom>
            <a:noFill/>
            <a:ln w="25400" cap="flat" cmpd="sng">
              <a:solidFill>
                <a:schemeClr val="bg1"/>
              </a:solidFill>
              <a:prstDash val="solid"/>
              <a:miter lim="400000"/>
              <a:headEnd type="none" w="sm" len="sm"/>
              <a:tailEnd type="triangle" w="med" len="med"/>
            </a:ln>
          </p:spPr>
        </p:cxnSp>
      </p:grpSp>
      <p:pic>
        <p:nvPicPr>
          <p:cNvPr id="33" name="Google Shape;221;p6" descr="carbon (30).png">
            <a:extLst>
              <a:ext uri="{FF2B5EF4-FFF2-40B4-BE49-F238E27FC236}">
                <a16:creationId xmlns:a16="http://schemas.microsoft.com/office/drawing/2014/main" id="{09335F3E-9F38-D02A-BE09-3CC1732DE26C}"/>
              </a:ext>
            </a:extLst>
          </p:cNvPr>
          <p:cNvPicPr preferRelativeResize="0"/>
          <p:nvPr/>
        </p:nvPicPr>
        <p:blipFill rotWithShape="1">
          <a:blip r:embed="rId3">
            <a:alphaModFix/>
          </a:blip>
          <a:srcRect l="236" t="543" r="-1" b="250"/>
          <a:stretch/>
        </p:blipFill>
        <p:spPr>
          <a:xfrm>
            <a:off x="6326365" y="46529"/>
            <a:ext cx="5717223" cy="5565984"/>
          </a:xfrm>
          <a:prstGeom prst="rect">
            <a:avLst/>
          </a:prstGeom>
          <a:ln>
            <a:noFill/>
          </a:ln>
          <a:effectLst>
            <a:outerShdw blurRad="292100" dist="139700" dir="2700000" algn="tl" rotWithShape="0">
              <a:srgbClr val="333333">
                <a:alpha val="65000"/>
              </a:srgbClr>
            </a:outerShdw>
          </a:effectLst>
        </p:spPr>
      </p:pic>
      <p:sp>
        <p:nvSpPr>
          <p:cNvPr id="34" name="Google Shape;2290;p220">
            <a:extLst>
              <a:ext uri="{FF2B5EF4-FFF2-40B4-BE49-F238E27FC236}">
                <a16:creationId xmlns:a16="http://schemas.microsoft.com/office/drawing/2014/main" id="{05E8FBBA-8530-4C40-909F-2C696D19DB99}"/>
              </a:ext>
            </a:extLst>
          </p:cNvPr>
          <p:cNvSpPr/>
          <p:nvPr/>
        </p:nvSpPr>
        <p:spPr>
          <a:xfrm>
            <a:off x="359347" y="2871749"/>
            <a:ext cx="5169738" cy="452839"/>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497375" tIns="124327" rIns="124327" bIns="124327" anchor="ctr" anchorCtr="0">
            <a:noAutofit/>
          </a:bodyPr>
          <a:lstStyle/>
          <a:p>
            <a:r>
              <a:rPr lang="en-US" dirty="0">
                <a:solidFill>
                  <a:srgbClr val="000000"/>
                </a:solidFill>
                <a:latin typeface="Inter"/>
                <a:ea typeface="Inter"/>
                <a:cs typeface="Inter"/>
                <a:sym typeface="Inter"/>
              </a:rPr>
              <a:t>.</a:t>
            </a:r>
            <a:r>
              <a:rPr lang="en-US" dirty="0" err="1">
                <a:solidFill>
                  <a:srgbClr val="000000"/>
                </a:solidFill>
                <a:latin typeface="Inter"/>
                <a:ea typeface="Inter"/>
                <a:cs typeface="Inter"/>
                <a:sym typeface="Inter"/>
              </a:rPr>
              <a:t>yaml</a:t>
            </a:r>
            <a:r>
              <a:rPr lang="en-US" dirty="0">
                <a:solidFill>
                  <a:srgbClr val="000000"/>
                </a:solidFill>
                <a:latin typeface="Inter"/>
                <a:ea typeface="Inter"/>
                <a:cs typeface="Inter"/>
                <a:sym typeface="Inter"/>
              </a:rPr>
              <a:t> syntax</a:t>
            </a:r>
          </a:p>
        </p:txBody>
      </p:sp>
      <p:sp>
        <p:nvSpPr>
          <p:cNvPr id="35" name="Google Shape;2290;p220">
            <a:extLst>
              <a:ext uri="{FF2B5EF4-FFF2-40B4-BE49-F238E27FC236}">
                <a16:creationId xmlns:a16="http://schemas.microsoft.com/office/drawing/2014/main" id="{935CA02D-96F8-0EF0-21FA-AA8C2B97E59B}"/>
              </a:ext>
            </a:extLst>
          </p:cNvPr>
          <p:cNvSpPr/>
          <p:nvPr/>
        </p:nvSpPr>
        <p:spPr>
          <a:xfrm>
            <a:off x="351727" y="3641369"/>
            <a:ext cx="5169738" cy="452839"/>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497375" tIns="124327" rIns="124327" bIns="124327" anchor="ctr" anchorCtr="0">
            <a:noAutofit/>
          </a:bodyPr>
          <a:lstStyle/>
          <a:p>
            <a:r>
              <a:rPr lang="en-US" dirty="0">
                <a:solidFill>
                  <a:srgbClr val="000000"/>
                </a:solidFill>
                <a:latin typeface="Inter"/>
                <a:ea typeface="Inter"/>
                <a:cs typeface="Inter"/>
                <a:sym typeface="Inter"/>
              </a:rPr>
              <a:t>.</a:t>
            </a:r>
            <a:r>
              <a:rPr lang="en-US" dirty="0" err="1">
                <a:solidFill>
                  <a:srgbClr val="000000"/>
                </a:solidFill>
                <a:latin typeface="Inter"/>
                <a:ea typeface="Inter"/>
                <a:cs typeface="Inter"/>
                <a:sym typeface="Inter"/>
              </a:rPr>
              <a:t>github</a:t>
            </a:r>
            <a:r>
              <a:rPr lang="en-US" dirty="0">
                <a:solidFill>
                  <a:srgbClr val="000000"/>
                </a:solidFill>
                <a:latin typeface="Inter"/>
                <a:ea typeface="Inter"/>
                <a:cs typeface="Inter"/>
                <a:sym typeface="Inter"/>
              </a:rPr>
              <a:t>/workflows</a:t>
            </a:r>
          </a:p>
        </p:txBody>
      </p:sp>
      <p:sp>
        <p:nvSpPr>
          <p:cNvPr id="36" name="Google Shape;2278;p220">
            <a:extLst>
              <a:ext uri="{FF2B5EF4-FFF2-40B4-BE49-F238E27FC236}">
                <a16:creationId xmlns:a16="http://schemas.microsoft.com/office/drawing/2014/main" id="{4A9E9049-D794-0247-BA57-188D616C3E0A}"/>
              </a:ext>
            </a:extLst>
          </p:cNvPr>
          <p:cNvSpPr txBox="1">
            <a:spLocks/>
          </p:cNvSpPr>
          <p:nvPr/>
        </p:nvSpPr>
        <p:spPr>
          <a:xfrm>
            <a:off x="389890" y="1515798"/>
            <a:ext cx="4980106" cy="108163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80"/>
              </a:spcAft>
            </a:pPr>
            <a:r>
              <a:rPr lang="en-US" sz="1904" dirty="0">
                <a:latin typeface="Inter"/>
                <a:ea typeface="Inter"/>
                <a:cs typeface="Inter"/>
                <a:sym typeface="Inter"/>
              </a:rPr>
              <a:t>Configurable automated processes that you can set up in your repository to build, test, package, release, or deploy any code project on GitHub.</a:t>
            </a:r>
          </a:p>
        </p:txBody>
      </p:sp>
    </p:spTree>
    <p:extLst>
      <p:ext uri="{BB962C8B-B14F-4D97-AF65-F5344CB8AC3E}">
        <p14:creationId xmlns:p14="http://schemas.microsoft.com/office/powerpoint/2010/main" val="992476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17552" y="2068527"/>
            <a:ext cx="6777608" cy="3657560"/>
          </a:xfrm>
        </p:spPr>
        <p:txBody>
          <a:bodyPr/>
          <a:lstStyle/>
          <a:p>
            <a:r>
              <a:rPr lang="en-US" sz="4000" dirty="0">
                <a:cs typeface="Segoe UI"/>
              </a:rPr>
              <a:t>Terraform to Azure</a:t>
            </a:r>
            <a:br>
              <a:rPr lang="en-US" sz="4000" dirty="0">
                <a:cs typeface="Segoe UI"/>
              </a:rPr>
            </a:br>
            <a:br>
              <a:rPr lang="en-US" sz="4000" dirty="0">
                <a:cs typeface="Segoe UI"/>
              </a:rPr>
            </a:br>
            <a:r>
              <a:rPr lang="en-US" sz="4000" dirty="0">
                <a:cs typeface="Segoe UI"/>
              </a:rPr>
              <a:t>Module 05 - Terraform with GitHub Copilot and Actions</a:t>
            </a:r>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6"/>
        <p:cNvGrpSpPr/>
        <p:nvPr/>
      </p:nvGrpSpPr>
      <p:grpSpPr>
        <a:xfrm>
          <a:off x="0" y="0"/>
          <a:ext cx="0" cy="0"/>
          <a:chOff x="0" y="0"/>
          <a:chExt cx="0" cy="0"/>
        </a:xfrm>
      </p:grpSpPr>
      <p:sp>
        <p:nvSpPr>
          <p:cNvPr id="2" name="Title 3">
            <a:extLst>
              <a:ext uri="{FF2B5EF4-FFF2-40B4-BE49-F238E27FC236}">
                <a16:creationId xmlns:a16="http://schemas.microsoft.com/office/drawing/2014/main" id="{ADFE57F0-0787-A877-ED4B-07BCCDA59425}"/>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Events</a:t>
            </a:r>
            <a:endPar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grpSp>
        <p:nvGrpSpPr>
          <p:cNvPr id="19" name="Group 18">
            <a:extLst>
              <a:ext uri="{FF2B5EF4-FFF2-40B4-BE49-F238E27FC236}">
                <a16:creationId xmlns:a16="http://schemas.microsoft.com/office/drawing/2014/main" id="{CD6CBB3A-C7D7-9EA3-ECE0-243954B0ED8D}"/>
              </a:ext>
            </a:extLst>
          </p:cNvPr>
          <p:cNvGrpSpPr/>
          <p:nvPr/>
        </p:nvGrpSpPr>
        <p:grpSpPr>
          <a:xfrm>
            <a:off x="6335886" y="357404"/>
            <a:ext cx="5734825" cy="5005418"/>
            <a:chOff x="12422706" y="700856"/>
            <a:chExt cx="11245775" cy="9815436"/>
          </a:xfrm>
        </p:grpSpPr>
        <p:pic>
          <p:nvPicPr>
            <p:cNvPr id="20" name="Google Shape;206;p5" descr="carbon (29).png">
              <a:extLst>
                <a:ext uri="{FF2B5EF4-FFF2-40B4-BE49-F238E27FC236}">
                  <a16:creationId xmlns:a16="http://schemas.microsoft.com/office/drawing/2014/main" id="{8AF2698F-C1B0-408B-C507-6990B4AD571D}"/>
                </a:ext>
              </a:extLst>
            </p:cNvPr>
            <p:cNvPicPr preferRelativeResize="0"/>
            <p:nvPr/>
          </p:nvPicPr>
          <p:blipFill rotWithShape="1">
            <a:blip r:embed="rId3">
              <a:alphaModFix/>
            </a:blip>
            <a:srcRect/>
            <a:stretch/>
          </p:blipFill>
          <p:spPr>
            <a:xfrm>
              <a:off x="12422706" y="700856"/>
              <a:ext cx="11245775" cy="9815436"/>
            </a:xfrm>
            <a:prstGeom prst="rect">
              <a:avLst/>
            </a:prstGeom>
            <a:ln>
              <a:noFill/>
            </a:ln>
            <a:effectLst>
              <a:outerShdw blurRad="292100" dist="139700" dir="2700000" algn="tl" rotWithShape="0">
                <a:srgbClr val="333333">
                  <a:alpha val="65000"/>
                </a:srgbClr>
              </a:outerShdw>
            </a:effectLst>
          </p:spPr>
        </p:pic>
        <p:sp>
          <p:nvSpPr>
            <p:cNvPr id="21" name="Rectangle 20">
              <a:extLst>
                <a:ext uri="{FF2B5EF4-FFF2-40B4-BE49-F238E27FC236}">
                  <a16:creationId xmlns:a16="http://schemas.microsoft.com/office/drawing/2014/main" id="{AD1F26ED-A02D-879A-B0B9-D4FA0EAE3ABE}"/>
                </a:ext>
              </a:extLst>
            </p:cNvPr>
            <p:cNvSpPr/>
            <p:nvPr/>
          </p:nvSpPr>
          <p:spPr>
            <a:xfrm>
              <a:off x="13400904" y="2591229"/>
              <a:ext cx="4703056" cy="16879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1005" rtl="0" eaLnBrk="1" fontAlgn="auto" latinLnBrk="0" hangingPunct="0">
                <a:lnSpc>
                  <a:spcPct val="100000"/>
                </a:lnSpc>
                <a:spcBef>
                  <a:spcPts val="0"/>
                </a:spcBef>
                <a:spcAft>
                  <a:spcPts val="0"/>
                </a:spcAft>
                <a:buClrTx/>
                <a:buSzTx/>
                <a:buFontTx/>
                <a:buNone/>
                <a:tabLst/>
                <a:defRPr/>
              </a:pPr>
              <a:endParaRPr kumimoji="0" lang="en-US" sz="4896" b="1" i="0" u="none" strike="noStrike" kern="0" cap="none" spc="0" normalizeH="0" baseline="0" noProof="0">
                <a:ln>
                  <a:noFill/>
                </a:ln>
                <a:solidFill>
                  <a:srgbClr val="D0D4DA"/>
                </a:solidFill>
                <a:effectLst/>
                <a:uLnTx/>
                <a:uFillTx/>
                <a:latin typeface="Helvetica Neue"/>
                <a:sym typeface="Menlo"/>
              </a:endParaRPr>
            </a:p>
          </p:txBody>
        </p:sp>
      </p:grpSp>
      <p:sp>
        <p:nvSpPr>
          <p:cNvPr id="23" name="TextBox 22">
            <a:extLst>
              <a:ext uri="{FF2B5EF4-FFF2-40B4-BE49-F238E27FC236}">
                <a16:creationId xmlns:a16="http://schemas.microsoft.com/office/drawing/2014/main" id="{C008733C-1219-8E2D-80C8-36D67371CC7F}"/>
              </a:ext>
            </a:extLst>
          </p:cNvPr>
          <p:cNvSpPr txBox="1"/>
          <p:nvPr/>
        </p:nvSpPr>
        <p:spPr>
          <a:xfrm>
            <a:off x="286257" y="2492310"/>
            <a:ext cx="5094269" cy="26891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906" tIns="25906" rIns="25906" bIns="25906" numCol="1" spcCol="38100" rtlCol="0" fromWordArt="0" anchor="ctr" anchorCtr="0" forceAA="0" compatLnSpc="1">
            <a:prstTxWarp prst="textNoShape">
              <a:avLst/>
            </a:prstTxWarp>
            <a:spAutoFit/>
          </a:bodyPr>
          <a:lstStyle/>
          <a:p>
            <a:pPr marL="349758" marR="0" lvl="0" indent="-349758" algn="l" defTabSz="421005" rtl="0" eaLnBrk="1" fontAlgn="auto" latinLnBrk="0" hangingPunct="0">
              <a:lnSpc>
                <a:spcPct val="150000"/>
              </a:lnSpc>
              <a:spcBef>
                <a:spcPts val="0"/>
              </a:spcBef>
              <a:spcAft>
                <a:spcPts val="0"/>
              </a:spcAft>
              <a:buClrTx/>
              <a:buSzTx/>
              <a:buFont typeface="Arial"/>
              <a:buChar char="•"/>
              <a:tabLst/>
              <a:defRPr/>
            </a:pPr>
            <a:r>
              <a:rPr kumimoji="0" lang="en-US" sz="2856" b="0" i="0" u="none" strike="noStrike" kern="0" cap="none" spc="0" normalizeH="0" baseline="0" noProof="0" dirty="0">
                <a:ln>
                  <a:noFill/>
                </a:ln>
                <a:solidFill>
                  <a:srgbClr val="23292E"/>
                </a:solidFill>
                <a:effectLst/>
                <a:uLnTx/>
                <a:uFillTx/>
                <a:latin typeface="Consolas"/>
                <a:sym typeface="Menlo"/>
              </a:rPr>
              <a:t>push</a:t>
            </a:r>
            <a:r>
              <a:rPr kumimoji="0" lang="en-US" sz="2856" b="0" i="0" u="none" strike="noStrike" kern="0" cap="none" spc="0" normalizeH="0" baseline="0" noProof="0" dirty="0">
                <a:ln>
                  <a:noFill/>
                </a:ln>
                <a:solidFill>
                  <a:srgbClr val="23292E"/>
                </a:solidFill>
                <a:effectLst/>
                <a:uLnTx/>
                <a:uFillTx/>
                <a:latin typeface="Helvetica Neue"/>
                <a:sym typeface="Menlo"/>
              </a:rPr>
              <a:t>, </a:t>
            </a:r>
            <a:r>
              <a:rPr kumimoji="0" lang="en-US" sz="2856" b="0" i="0" u="none" strike="noStrike" kern="0" cap="none" spc="0" normalizeH="0" baseline="0" noProof="0" dirty="0" err="1">
                <a:ln>
                  <a:noFill/>
                </a:ln>
                <a:solidFill>
                  <a:srgbClr val="23292E"/>
                </a:solidFill>
                <a:effectLst/>
                <a:uLnTx/>
                <a:uFillTx/>
                <a:latin typeface="Consolas"/>
                <a:sym typeface="Menlo"/>
              </a:rPr>
              <a:t>pull_request</a:t>
            </a:r>
            <a:r>
              <a:rPr kumimoji="0" lang="en-US" sz="2856" b="0" i="0" u="none" strike="noStrike" kern="0" cap="none" spc="0" normalizeH="0" baseline="0" noProof="0" dirty="0">
                <a:ln>
                  <a:noFill/>
                </a:ln>
                <a:solidFill>
                  <a:srgbClr val="23292E"/>
                </a:solidFill>
                <a:effectLst/>
                <a:uLnTx/>
                <a:uFillTx/>
                <a:latin typeface="Helvetica Neue"/>
                <a:sym typeface="Menlo"/>
              </a:rPr>
              <a:t>, </a:t>
            </a:r>
            <a:r>
              <a:rPr kumimoji="0" lang="en-US" sz="2856" b="0" i="0" u="none" strike="noStrike" kern="0" cap="none" spc="0" normalizeH="0" baseline="0" noProof="0" dirty="0">
                <a:ln>
                  <a:noFill/>
                </a:ln>
                <a:solidFill>
                  <a:srgbClr val="23292E"/>
                </a:solidFill>
                <a:effectLst/>
                <a:uLnTx/>
                <a:uFillTx/>
                <a:latin typeface="Consolas"/>
                <a:sym typeface="Menlo"/>
              </a:rPr>
              <a:t>issue</a:t>
            </a:r>
            <a:endParaRPr kumimoji="0" lang="en-US" sz="1836" b="1" i="0" u="none" strike="noStrike" kern="0" cap="none" spc="0" normalizeH="0" baseline="0" noProof="0" dirty="0">
              <a:ln>
                <a:noFill/>
              </a:ln>
              <a:solidFill>
                <a:srgbClr val="23292E"/>
              </a:solidFill>
              <a:effectLst/>
              <a:uLnTx/>
              <a:uFillTx/>
              <a:latin typeface="Consolas"/>
              <a:sym typeface="Menlo"/>
            </a:endParaRPr>
          </a:p>
          <a:p>
            <a:pPr marL="349758" marR="0" lvl="0" indent="-349758" algn="l" defTabSz="421005" rtl="0" eaLnBrk="1" fontAlgn="auto" latinLnBrk="0" hangingPunct="0">
              <a:lnSpc>
                <a:spcPct val="150000"/>
              </a:lnSpc>
              <a:spcBef>
                <a:spcPts val="0"/>
              </a:spcBef>
              <a:spcAft>
                <a:spcPts val="0"/>
              </a:spcAft>
              <a:buClrTx/>
              <a:buSzTx/>
              <a:buFont typeface="Arial"/>
              <a:buChar char="•"/>
              <a:tabLst/>
              <a:defRPr/>
            </a:pPr>
            <a:r>
              <a:rPr kumimoji="0" lang="en-US" sz="2856" b="0" i="0" u="none" strike="noStrike" kern="0" cap="none" spc="0" normalizeH="0" baseline="0" noProof="0" dirty="0" err="1">
                <a:ln>
                  <a:noFill/>
                </a:ln>
                <a:solidFill>
                  <a:srgbClr val="23292E"/>
                </a:solidFill>
                <a:effectLst/>
                <a:uLnTx/>
                <a:uFillTx/>
                <a:latin typeface="Helvetica Neue"/>
                <a:sym typeface="Menlo"/>
              </a:rPr>
              <a:t>Agendados</a:t>
            </a:r>
            <a:r>
              <a:rPr kumimoji="0" lang="en-US" sz="2856" b="0" i="0" u="none" strike="noStrike" kern="0" cap="none" spc="0" normalizeH="0" baseline="0" noProof="0" dirty="0">
                <a:ln>
                  <a:noFill/>
                </a:ln>
                <a:solidFill>
                  <a:srgbClr val="23292E"/>
                </a:solidFill>
                <a:effectLst/>
                <a:uLnTx/>
                <a:uFillTx/>
                <a:latin typeface="Helvetica Neue"/>
                <a:sym typeface="Menlo"/>
              </a:rPr>
              <a:t>: </a:t>
            </a:r>
            <a:r>
              <a:rPr kumimoji="0" lang="en-US" sz="2856" b="0" i="0" u="none" strike="noStrike" kern="0" cap="none" spc="0" normalizeH="0" baseline="0" noProof="0" dirty="0">
                <a:ln>
                  <a:noFill/>
                </a:ln>
                <a:solidFill>
                  <a:srgbClr val="7030A0"/>
                </a:solidFill>
                <a:effectLst/>
                <a:uLnTx/>
                <a:uFillTx/>
                <a:latin typeface="Consolas"/>
                <a:sym typeface="Menlo"/>
              </a:rPr>
              <a:t>schedule</a:t>
            </a:r>
          </a:p>
          <a:p>
            <a:pPr marL="349758" marR="0" lvl="0" indent="-349758" algn="l" defTabSz="421005" rtl="0" eaLnBrk="1" fontAlgn="auto" latinLnBrk="0" hangingPunct="0">
              <a:lnSpc>
                <a:spcPct val="150000"/>
              </a:lnSpc>
              <a:spcBef>
                <a:spcPts val="0"/>
              </a:spcBef>
              <a:spcAft>
                <a:spcPts val="0"/>
              </a:spcAft>
              <a:buClrTx/>
              <a:buSzTx/>
              <a:buFont typeface="Arial"/>
              <a:buChar char="•"/>
              <a:tabLst/>
              <a:defRPr/>
            </a:pPr>
            <a:r>
              <a:rPr kumimoji="0" lang="en-US" sz="2856" b="0" i="0" u="none" strike="noStrike" kern="0" cap="none" spc="0" normalizeH="0" baseline="0" noProof="0" dirty="0">
                <a:ln>
                  <a:noFill/>
                </a:ln>
                <a:solidFill>
                  <a:srgbClr val="23292E"/>
                </a:solidFill>
                <a:effectLst/>
                <a:uLnTx/>
                <a:uFillTx/>
                <a:latin typeface="Helvetica Neue"/>
                <a:sym typeface="Menlo"/>
              </a:rPr>
              <a:t>Manually triggered: </a:t>
            </a:r>
            <a:r>
              <a:rPr kumimoji="0" lang="en-US" sz="2856" b="0" i="0" u="none" strike="noStrike" kern="0" cap="none" spc="0" normalizeH="0" baseline="0" noProof="0" dirty="0" err="1">
                <a:ln>
                  <a:noFill/>
                </a:ln>
                <a:solidFill>
                  <a:srgbClr val="23292E"/>
                </a:solidFill>
                <a:effectLst/>
                <a:uLnTx/>
                <a:uFillTx/>
                <a:latin typeface="Helvetica Neue"/>
                <a:sym typeface="Menlo"/>
              </a:rPr>
              <a:t>workflow</a:t>
            </a:r>
            <a:r>
              <a:rPr kumimoji="0" lang="en-US" sz="2856" b="0" i="0" u="none" strike="noStrike" kern="0" cap="none" spc="0" normalizeH="0" baseline="0" noProof="0" dirty="0" err="1">
                <a:ln>
                  <a:noFill/>
                </a:ln>
                <a:solidFill>
                  <a:srgbClr val="23292E"/>
                </a:solidFill>
                <a:effectLst/>
                <a:uLnTx/>
                <a:uFillTx/>
                <a:latin typeface="Consolas"/>
                <a:sym typeface="Menlo"/>
              </a:rPr>
              <a:t>_dispatch</a:t>
            </a:r>
            <a:endParaRPr kumimoji="0" lang="en-US" sz="2856" b="0" i="0" u="none" strike="noStrike" kern="0" cap="none" spc="0" normalizeH="0" baseline="0" noProof="0" dirty="0">
              <a:ln>
                <a:noFill/>
              </a:ln>
              <a:solidFill>
                <a:srgbClr val="23292E"/>
              </a:solidFill>
              <a:effectLst/>
              <a:uLnTx/>
              <a:uFillTx/>
              <a:latin typeface="Helvetica Neue"/>
              <a:sym typeface="Menlo"/>
            </a:endParaRPr>
          </a:p>
        </p:txBody>
      </p:sp>
      <p:sp>
        <p:nvSpPr>
          <p:cNvPr id="3" name="Google Shape;2278;p220">
            <a:extLst>
              <a:ext uri="{FF2B5EF4-FFF2-40B4-BE49-F238E27FC236}">
                <a16:creationId xmlns:a16="http://schemas.microsoft.com/office/drawing/2014/main" id="{96FF145E-F808-239E-154D-BA9329329253}"/>
              </a:ext>
            </a:extLst>
          </p:cNvPr>
          <p:cNvSpPr txBox="1">
            <a:spLocks/>
          </p:cNvSpPr>
          <p:nvPr/>
        </p:nvSpPr>
        <p:spPr>
          <a:xfrm>
            <a:off x="389890" y="1515798"/>
            <a:ext cx="4980106" cy="6698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80"/>
              </a:spcAft>
            </a:pPr>
            <a:r>
              <a:rPr lang="en-US" sz="1904" dirty="0">
                <a:latin typeface="Inter"/>
                <a:ea typeface="Inter"/>
                <a:cs typeface="Inter"/>
                <a:sym typeface="Inter"/>
              </a:rPr>
              <a:t>GitHub workflow events are specific activities that trigger a GitHub Actions workflow.</a:t>
            </a:r>
          </a:p>
        </p:txBody>
      </p:sp>
    </p:spTree>
    <p:extLst>
      <p:ext uri="{BB962C8B-B14F-4D97-AF65-F5344CB8AC3E}">
        <p14:creationId xmlns:p14="http://schemas.microsoft.com/office/powerpoint/2010/main" val="4126318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36"/>
        <p:cNvGrpSpPr/>
        <p:nvPr/>
      </p:nvGrpSpPr>
      <p:grpSpPr>
        <a:xfrm>
          <a:off x="0" y="0"/>
          <a:ext cx="0" cy="0"/>
          <a:chOff x="0" y="0"/>
          <a:chExt cx="0" cy="0"/>
        </a:xfrm>
      </p:grpSpPr>
      <p:sp>
        <p:nvSpPr>
          <p:cNvPr id="2" name="Title 3">
            <a:extLst>
              <a:ext uri="{FF2B5EF4-FFF2-40B4-BE49-F238E27FC236}">
                <a16:creationId xmlns:a16="http://schemas.microsoft.com/office/drawing/2014/main" id="{ADFE57F0-0787-A877-ED4B-07BCCDA59425}"/>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Jobs &amp; Steps</a:t>
            </a:r>
          </a:p>
        </p:txBody>
      </p:sp>
      <p:sp>
        <p:nvSpPr>
          <p:cNvPr id="8" name="Rectangle 7">
            <a:extLst>
              <a:ext uri="{FF2B5EF4-FFF2-40B4-BE49-F238E27FC236}">
                <a16:creationId xmlns:a16="http://schemas.microsoft.com/office/drawing/2014/main" id="{28EFDECD-417C-E8A0-C776-089748939753}"/>
              </a:ext>
            </a:extLst>
          </p:cNvPr>
          <p:cNvSpPr/>
          <p:nvPr/>
        </p:nvSpPr>
        <p:spPr>
          <a:xfrm>
            <a:off x="6961606" y="1030169"/>
            <a:ext cx="962211" cy="384883"/>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1005" rtl="0" eaLnBrk="1" fontAlgn="auto" latinLnBrk="0" hangingPunct="0">
              <a:lnSpc>
                <a:spcPct val="100000"/>
              </a:lnSpc>
              <a:spcBef>
                <a:spcPts val="0"/>
              </a:spcBef>
              <a:spcAft>
                <a:spcPts val="0"/>
              </a:spcAft>
              <a:buClrTx/>
              <a:buSzTx/>
              <a:buFontTx/>
              <a:buNone/>
              <a:tabLst/>
              <a:defRPr/>
            </a:pPr>
            <a:endParaRPr kumimoji="0" lang="en-US" sz="4896" b="1" i="0" u="none" strike="noStrike" kern="0" cap="none" spc="0" normalizeH="0" baseline="0" noProof="0">
              <a:ln>
                <a:noFill/>
              </a:ln>
              <a:solidFill>
                <a:srgbClr val="D0D4DA"/>
              </a:solidFill>
              <a:effectLst/>
              <a:uLnTx/>
              <a:uFillTx/>
              <a:latin typeface="Helvetica Neue"/>
              <a:sym typeface="Menlo"/>
            </a:endParaRPr>
          </a:p>
        </p:txBody>
      </p:sp>
      <p:pic>
        <p:nvPicPr>
          <p:cNvPr id="12" name="Google Shape;221;p6" descr="carbon (30).png">
            <a:extLst>
              <a:ext uri="{FF2B5EF4-FFF2-40B4-BE49-F238E27FC236}">
                <a16:creationId xmlns:a16="http://schemas.microsoft.com/office/drawing/2014/main" id="{8E1E2286-57C9-9AFC-0631-A56EDA54A1C4}"/>
              </a:ext>
            </a:extLst>
          </p:cNvPr>
          <p:cNvPicPr preferRelativeResize="0"/>
          <p:nvPr/>
        </p:nvPicPr>
        <p:blipFill rotWithShape="1">
          <a:blip r:embed="rId3">
            <a:alphaModFix/>
          </a:blip>
          <a:srcRect/>
          <a:stretch/>
        </p:blipFill>
        <p:spPr>
          <a:xfrm>
            <a:off x="6370851" y="197926"/>
            <a:ext cx="5730756" cy="5618059"/>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E7C8F46-DDDA-B890-342E-63DD8725E478}"/>
              </a:ext>
            </a:extLst>
          </p:cNvPr>
          <p:cNvSpPr/>
          <p:nvPr/>
        </p:nvSpPr>
        <p:spPr>
          <a:xfrm>
            <a:off x="7350066" y="3314700"/>
            <a:ext cx="3796593" cy="22059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1005" rtl="0" eaLnBrk="1" fontAlgn="auto" latinLnBrk="0" hangingPunct="0">
              <a:lnSpc>
                <a:spcPct val="100000"/>
              </a:lnSpc>
              <a:spcBef>
                <a:spcPts val="0"/>
              </a:spcBef>
              <a:spcAft>
                <a:spcPts val="0"/>
              </a:spcAft>
              <a:buClrTx/>
              <a:buSzTx/>
              <a:buFontTx/>
              <a:buNone/>
              <a:tabLst/>
              <a:defRPr/>
            </a:pPr>
            <a:endParaRPr kumimoji="0" lang="en-US" sz="4896" b="1" i="0" u="none" strike="noStrike" kern="0" cap="none" spc="0" normalizeH="0" baseline="0" noProof="0">
              <a:ln>
                <a:noFill/>
              </a:ln>
              <a:solidFill>
                <a:srgbClr val="D0D4DA"/>
              </a:solidFill>
              <a:effectLst/>
              <a:uLnTx/>
              <a:uFillTx/>
              <a:latin typeface="Helvetica Neue"/>
              <a:sym typeface="Menlo"/>
            </a:endParaRPr>
          </a:p>
        </p:txBody>
      </p:sp>
      <p:sp>
        <p:nvSpPr>
          <p:cNvPr id="3" name="Google Shape;2278;p220">
            <a:extLst>
              <a:ext uri="{FF2B5EF4-FFF2-40B4-BE49-F238E27FC236}">
                <a16:creationId xmlns:a16="http://schemas.microsoft.com/office/drawing/2014/main" id="{EA834B00-F309-0FE1-25F0-ABD284A5FA68}"/>
              </a:ext>
            </a:extLst>
          </p:cNvPr>
          <p:cNvSpPr txBox="1">
            <a:spLocks/>
          </p:cNvSpPr>
          <p:nvPr/>
        </p:nvSpPr>
        <p:spPr>
          <a:xfrm>
            <a:off x="603597" y="1510866"/>
            <a:ext cx="4980106" cy="6698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80"/>
              </a:spcAft>
            </a:pPr>
            <a:r>
              <a:rPr lang="en-US" sz="1904" b="1" dirty="0">
                <a:latin typeface="Inter"/>
                <a:ea typeface="Inter"/>
                <a:cs typeface="Inter"/>
                <a:sym typeface="Inter"/>
              </a:rPr>
              <a:t>Jobs:</a:t>
            </a:r>
            <a:r>
              <a:rPr lang="en-US" sz="1904" dirty="0">
                <a:latin typeface="Inter"/>
                <a:ea typeface="Inter"/>
                <a:cs typeface="Inter"/>
                <a:sym typeface="Inter"/>
              </a:rPr>
              <a:t> Jobs are a set of steps that execute on the same runner. By default, a workflow with multiple jobs will run those jobs in parallel. You can also configure a workflow to run jobs sequentially.</a:t>
            </a:r>
          </a:p>
          <a:p>
            <a:pPr>
              <a:spcAft>
                <a:spcPts val="680"/>
              </a:spcAft>
            </a:pPr>
            <a:endParaRPr lang="en-US" sz="1904" dirty="0">
              <a:latin typeface="Inter"/>
              <a:ea typeface="Inter"/>
              <a:cs typeface="Inter"/>
              <a:sym typeface="Inter"/>
            </a:endParaRPr>
          </a:p>
          <a:p>
            <a:pPr>
              <a:spcAft>
                <a:spcPts val="680"/>
              </a:spcAft>
            </a:pPr>
            <a:r>
              <a:rPr lang="en-US" sz="1904" b="1" dirty="0">
                <a:latin typeface="Inter"/>
                <a:ea typeface="Inter"/>
                <a:cs typeface="Inter"/>
                <a:sym typeface="Inter"/>
              </a:rPr>
              <a:t>Steps:</a:t>
            </a:r>
            <a:r>
              <a:rPr lang="en-US" sz="1904" dirty="0">
                <a:latin typeface="Inter"/>
                <a:ea typeface="Inter"/>
                <a:cs typeface="Inter"/>
                <a:sym typeface="Inter"/>
              </a:rPr>
              <a:t> Steps are individual tasks that can run commands (like Bash, PowerShell, or Python scripts) or actions. Steps run in the order they appear in the script, and each step runs in the same runner, allowing them to share data with each other.</a:t>
            </a:r>
          </a:p>
          <a:p>
            <a:pPr>
              <a:spcAft>
                <a:spcPts val="680"/>
              </a:spcAft>
            </a:pPr>
            <a:endParaRPr lang="en-US" sz="1904" dirty="0">
              <a:latin typeface="Inter"/>
              <a:ea typeface="Inter"/>
              <a:cs typeface="Inter"/>
              <a:sym typeface="Inter"/>
            </a:endParaRPr>
          </a:p>
        </p:txBody>
      </p:sp>
      <p:sp>
        <p:nvSpPr>
          <p:cNvPr id="4" name="Rectangle 3">
            <a:extLst>
              <a:ext uri="{FF2B5EF4-FFF2-40B4-BE49-F238E27FC236}">
                <a16:creationId xmlns:a16="http://schemas.microsoft.com/office/drawing/2014/main" id="{E5BFDBA4-3782-1BDF-27C6-72538A31818D}"/>
              </a:ext>
            </a:extLst>
          </p:cNvPr>
          <p:cNvSpPr/>
          <p:nvPr/>
        </p:nvSpPr>
        <p:spPr>
          <a:xfrm>
            <a:off x="6961606" y="1331709"/>
            <a:ext cx="2398341" cy="5921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1005" rtl="0" eaLnBrk="1" fontAlgn="auto" latinLnBrk="0" hangingPunct="0">
              <a:lnSpc>
                <a:spcPct val="100000"/>
              </a:lnSpc>
              <a:spcBef>
                <a:spcPts val="0"/>
              </a:spcBef>
              <a:spcAft>
                <a:spcPts val="0"/>
              </a:spcAft>
              <a:buClrTx/>
              <a:buSzTx/>
              <a:buFontTx/>
              <a:buNone/>
              <a:tabLst/>
              <a:defRPr/>
            </a:pPr>
            <a:endParaRPr kumimoji="0" lang="en-US" sz="4896" b="1" i="0" u="none" strike="noStrike" kern="0" cap="none" spc="0" normalizeH="0" baseline="0" noProof="0">
              <a:ln>
                <a:noFill/>
              </a:ln>
              <a:solidFill>
                <a:srgbClr val="D0D4DA"/>
              </a:solidFill>
              <a:effectLst/>
              <a:uLnTx/>
              <a:uFillTx/>
              <a:latin typeface="Helvetica Neue"/>
              <a:sym typeface="Menlo"/>
            </a:endParaRPr>
          </a:p>
        </p:txBody>
      </p:sp>
    </p:spTree>
    <p:extLst>
      <p:ext uri="{BB962C8B-B14F-4D97-AF65-F5344CB8AC3E}">
        <p14:creationId xmlns:p14="http://schemas.microsoft.com/office/powerpoint/2010/main" val="1719019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6"/>
        <p:cNvGrpSpPr/>
        <p:nvPr/>
      </p:nvGrpSpPr>
      <p:grpSpPr>
        <a:xfrm>
          <a:off x="0" y="0"/>
          <a:ext cx="0" cy="0"/>
          <a:chOff x="0" y="0"/>
          <a:chExt cx="0" cy="0"/>
        </a:xfrm>
      </p:grpSpPr>
      <p:sp>
        <p:nvSpPr>
          <p:cNvPr id="2" name="Title 3">
            <a:extLst>
              <a:ext uri="{FF2B5EF4-FFF2-40B4-BE49-F238E27FC236}">
                <a16:creationId xmlns:a16="http://schemas.microsoft.com/office/drawing/2014/main" id="{ADFE57F0-0787-A877-ED4B-07BCCDA59425}"/>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GitHub </a:t>
            </a: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Runners</a:t>
            </a:r>
            <a:endPar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pic>
        <p:nvPicPr>
          <p:cNvPr id="3" name="Google Shape;221;p6" descr="carbon (30).png">
            <a:extLst>
              <a:ext uri="{FF2B5EF4-FFF2-40B4-BE49-F238E27FC236}">
                <a16:creationId xmlns:a16="http://schemas.microsoft.com/office/drawing/2014/main" id="{1D5CBAA1-E399-D7E6-3B5A-938E2E08D6DE}"/>
              </a:ext>
            </a:extLst>
          </p:cNvPr>
          <p:cNvPicPr preferRelativeResize="0"/>
          <p:nvPr/>
        </p:nvPicPr>
        <p:blipFill rotWithShape="1">
          <a:blip r:embed="rId3">
            <a:alphaModFix/>
          </a:blip>
          <a:srcRect/>
          <a:stretch/>
        </p:blipFill>
        <p:spPr>
          <a:xfrm>
            <a:off x="6397186" y="676803"/>
            <a:ext cx="5730756" cy="5640918"/>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3C1E0B51-E473-F20D-D379-FAE565B6FA8A}"/>
              </a:ext>
            </a:extLst>
          </p:cNvPr>
          <p:cNvSpPr/>
          <p:nvPr/>
        </p:nvSpPr>
        <p:spPr bwMode="auto">
          <a:xfrm>
            <a:off x="7658100" y="3291840"/>
            <a:ext cx="4229396" cy="26289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BC0B3B9-4E37-DEC1-57AF-4198C25E2233}"/>
              </a:ext>
            </a:extLst>
          </p:cNvPr>
          <p:cNvSpPr/>
          <p:nvPr/>
        </p:nvSpPr>
        <p:spPr bwMode="auto">
          <a:xfrm>
            <a:off x="7341870" y="2415540"/>
            <a:ext cx="2236470" cy="26289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Google Shape;2290;p220">
            <a:extLst>
              <a:ext uri="{FF2B5EF4-FFF2-40B4-BE49-F238E27FC236}">
                <a16:creationId xmlns:a16="http://schemas.microsoft.com/office/drawing/2014/main" id="{6484AF97-F26B-9517-05FB-580345E935B9}"/>
              </a:ext>
            </a:extLst>
          </p:cNvPr>
          <p:cNvSpPr/>
          <p:nvPr/>
        </p:nvSpPr>
        <p:spPr>
          <a:xfrm>
            <a:off x="359347" y="2597429"/>
            <a:ext cx="5169738" cy="452839"/>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497375" tIns="124327" rIns="124327" bIns="124327" anchor="ctr" anchorCtr="0">
            <a:noAutofit/>
          </a:bodyPr>
          <a:lstStyle/>
          <a:p>
            <a:r>
              <a:rPr lang="en-US" dirty="0">
                <a:solidFill>
                  <a:srgbClr val="000000"/>
                </a:solidFill>
                <a:latin typeface="Inter"/>
                <a:ea typeface="Inter"/>
                <a:cs typeface="Inter"/>
                <a:sym typeface="Inter"/>
              </a:rPr>
              <a:t>Runner hosted by GitHub</a:t>
            </a:r>
          </a:p>
        </p:txBody>
      </p:sp>
      <p:sp>
        <p:nvSpPr>
          <p:cNvPr id="8" name="Google Shape;2290;p220">
            <a:extLst>
              <a:ext uri="{FF2B5EF4-FFF2-40B4-BE49-F238E27FC236}">
                <a16:creationId xmlns:a16="http://schemas.microsoft.com/office/drawing/2014/main" id="{4D842091-C550-6FC7-4D77-9CE3E9F76156}"/>
              </a:ext>
            </a:extLst>
          </p:cNvPr>
          <p:cNvSpPr/>
          <p:nvPr/>
        </p:nvSpPr>
        <p:spPr>
          <a:xfrm>
            <a:off x="363157" y="3252749"/>
            <a:ext cx="5169738" cy="452839"/>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497375" tIns="124327" rIns="124327" bIns="124327" anchor="ctr" anchorCtr="0">
            <a:noAutofit/>
          </a:bodyPr>
          <a:lstStyle/>
          <a:p>
            <a:r>
              <a:rPr lang="en-US" dirty="0">
                <a:solidFill>
                  <a:srgbClr val="000000"/>
                </a:solidFill>
                <a:latin typeface="Inter"/>
                <a:ea typeface="Inter"/>
                <a:cs typeface="Inter"/>
                <a:sym typeface="Inter"/>
              </a:rPr>
              <a:t>Self-Hosted Runner</a:t>
            </a:r>
          </a:p>
        </p:txBody>
      </p:sp>
      <p:sp>
        <p:nvSpPr>
          <p:cNvPr id="9" name="Google Shape;2290;p220">
            <a:extLst>
              <a:ext uri="{FF2B5EF4-FFF2-40B4-BE49-F238E27FC236}">
                <a16:creationId xmlns:a16="http://schemas.microsoft.com/office/drawing/2014/main" id="{BAC0A8FC-8CD5-6251-3939-8D4C482FF4F6}"/>
              </a:ext>
            </a:extLst>
          </p:cNvPr>
          <p:cNvSpPr/>
          <p:nvPr/>
        </p:nvSpPr>
        <p:spPr>
          <a:xfrm>
            <a:off x="366967" y="3873779"/>
            <a:ext cx="5169738" cy="452839"/>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497375" tIns="124327" rIns="124327" bIns="124327" anchor="ctr" anchorCtr="0">
            <a:noAutofit/>
          </a:bodyPr>
          <a:lstStyle/>
          <a:p>
            <a:r>
              <a:rPr lang="en-US" dirty="0">
                <a:solidFill>
                  <a:srgbClr val="000000"/>
                </a:solidFill>
                <a:latin typeface="Inter"/>
                <a:ea typeface="Inter"/>
                <a:cs typeface="Inter"/>
                <a:sym typeface="Inter"/>
              </a:rPr>
              <a:t>Linux, Windows, macOS</a:t>
            </a:r>
          </a:p>
        </p:txBody>
      </p:sp>
      <p:sp>
        <p:nvSpPr>
          <p:cNvPr id="10" name="Google Shape;2278;p220">
            <a:extLst>
              <a:ext uri="{FF2B5EF4-FFF2-40B4-BE49-F238E27FC236}">
                <a16:creationId xmlns:a16="http://schemas.microsoft.com/office/drawing/2014/main" id="{CC78FD38-0110-B9A6-FD11-B1F16D8B2E8A}"/>
              </a:ext>
            </a:extLst>
          </p:cNvPr>
          <p:cNvSpPr txBox="1">
            <a:spLocks/>
          </p:cNvSpPr>
          <p:nvPr/>
        </p:nvSpPr>
        <p:spPr>
          <a:xfrm>
            <a:off x="389890" y="1515798"/>
            <a:ext cx="4980106" cy="6698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80"/>
              </a:spcAft>
            </a:pPr>
            <a:r>
              <a:rPr lang="en-US" sz="1904" dirty="0">
                <a:latin typeface="Inter"/>
                <a:ea typeface="Inter"/>
                <a:cs typeface="Inter"/>
                <a:sym typeface="Inter"/>
              </a:rPr>
              <a:t>Listen for available jobs, run the jobs, and report the progress, logs, and results back to GitHub.</a:t>
            </a:r>
          </a:p>
        </p:txBody>
      </p:sp>
    </p:spTree>
    <p:extLst>
      <p:ext uri="{BB962C8B-B14F-4D97-AF65-F5344CB8AC3E}">
        <p14:creationId xmlns:p14="http://schemas.microsoft.com/office/powerpoint/2010/main" val="4011481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36"/>
        <p:cNvGrpSpPr/>
        <p:nvPr/>
      </p:nvGrpSpPr>
      <p:grpSpPr>
        <a:xfrm>
          <a:off x="0" y="0"/>
          <a:ext cx="0" cy="0"/>
          <a:chOff x="0" y="0"/>
          <a:chExt cx="0" cy="0"/>
        </a:xfrm>
      </p:grpSpPr>
      <p:sp>
        <p:nvSpPr>
          <p:cNvPr id="2" name="Title 3">
            <a:extLst>
              <a:ext uri="{FF2B5EF4-FFF2-40B4-BE49-F238E27FC236}">
                <a16:creationId xmlns:a16="http://schemas.microsoft.com/office/drawing/2014/main" id="{ADFE57F0-0787-A877-ED4B-07BCCDA59425}"/>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GitHub Action</a:t>
            </a:r>
          </a:p>
        </p:txBody>
      </p:sp>
      <p:sp>
        <p:nvSpPr>
          <p:cNvPr id="4" name="Google Shape;2276;p220">
            <a:extLst>
              <a:ext uri="{FF2B5EF4-FFF2-40B4-BE49-F238E27FC236}">
                <a16:creationId xmlns:a16="http://schemas.microsoft.com/office/drawing/2014/main" id="{8398A3B2-7F91-5A3F-3A2B-4E05B94E931E}"/>
              </a:ext>
            </a:extLst>
          </p:cNvPr>
          <p:cNvSpPr/>
          <p:nvPr/>
        </p:nvSpPr>
        <p:spPr>
          <a:xfrm>
            <a:off x="359347" y="3196583"/>
            <a:ext cx="5169738" cy="452839"/>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497375" tIns="124327" rIns="124327" bIns="124327" anchor="ctr" anchorCtr="0">
            <a:noAutofit/>
          </a:bodyPr>
          <a:lstStyle/>
          <a:p>
            <a:r>
              <a:rPr lang="en" sz="1600" dirty="0">
                <a:solidFill>
                  <a:srgbClr val="000000"/>
                </a:solidFill>
                <a:latin typeface="Inter"/>
                <a:ea typeface="Inter"/>
                <a:cs typeface="Inter"/>
                <a:sym typeface="Inter"/>
              </a:rPr>
              <a:t>Marketplace of 18,650+ Actions by our community</a:t>
            </a:r>
            <a:endParaRPr sz="1600" dirty="0">
              <a:solidFill>
                <a:srgbClr val="000000"/>
              </a:solidFill>
              <a:latin typeface="Inter"/>
              <a:ea typeface="Inter"/>
              <a:cs typeface="Inter"/>
              <a:sym typeface="Inter"/>
            </a:endParaRPr>
          </a:p>
        </p:txBody>
      </p:sp>
      <p:sp>
        <p:nvSpPr>
          <p:cNvPr id="5" name="Google Shape;2278;p220">
            <a:extLst>
              <a:ext uri="{FF2B5EF4-FFF2-40B4-BE49-F238E27FC236}">
                <a16:creationId xmlns:a16="http://schemas.microsoft.com/office/drawing/2014/main" id="{B3029AE3-D605-F439-08B5-789CF2FD05F8}"/>
              </a:ext>
            </a:extLst>
          </p:cNvPr>
          <p:cNvSpPr txBox="1">
            <a:spLocks/>
          </p:cNvSpPr>
          <p:nvPr/>
        </p:nvSpPr>
        <p:spPr>
          <a:xfrm>
            <a:off x="548979" y="1589677"/>
            <a:ext cx="4980106" cy="11698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80"/>
              </a:spcAft>
            </a:pPr>
            <a:r>
              <a:rPr lang="en-US" sz="1904" dirty="0">
                <a:latin typeface="Inter"/>
                <a:ea typeface="Inter"/>
                <a:cs typeface="Inter"/>
                <a:sym typeface="Inter"/>
              </a:rPr>
              <a:t>Actions are individual tasks that you can combine to create jobs and customize your workflow. You can write your own actions or use and customize actions shared by the GitHub community.</a:t>
            </a:r>
          </a:p>
        </p:txBody>
      </p:sp>
      <p:sp>
        <p:nvSpPr>
          <p:cNvPr id="9" name="Google Shape;2282;p220">
            <a:extLst>
              <a:ext uri="{FF2B5EF4-FFF2-40B4-BE49-F238E27FC236}">
                <a16:creationId xmlns:a16="http://schemas.microsoft.com/office/drawing/2014/main" id="{9D8966B0-5F63-B92D-6074-7638C41B15D2}"/>
              </a:ext>
            </a:extLst>
          </p:cNvPr>
          <p:cNvSpPr/>
          <p:nvPr/>
        </p:nvSpPr>
        <p:spPr>
          <a:xfrm>
            <a:off x="359347" y="3857925"/>
            <a:ext cx="5169738" cy="452839"/>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497375" tIns="124327" rIns="124327" bIns="124327" anchor="ctr" anchorCtr="0">
            <a:noAutofit/>
          </a:bodyPr>
          <a:lstStyle/>
          <a:p>
            <a:r>
              <a:rPr lang="en" sz="1600" dirty="0">
                <a:solidFill>
                  <a:srgbClr val="000000"/>
                </a:solidFill>
                <a:latin typeface="Inter"/>
                <a:ea typeface="Inter"/>
                <a:cs typeface="Inter"/>
                <a:sym typeface="Inter"/>
              </a:rPr>
              <a:t>Any operating system, cloud and on-prem</a:t>
            </a:r>
            <a:endParaRPr sz="1600" dirty="0">
              <a:solidFill>
                <a:srgbClr val="000000"/>
              </a:solidFill>
              <a:latin typeface="Inter"/>
              <a:ea typeface="Inter"/>
              <a:cs typeface="Inter"/>
              <a:sym typeface="Inter"/>
            </a:endParaRPr>
          </a:p>
        </p:txBody>
      </p:sp>
      <p:sp>
        <p:nvSpPr>
          <p:cNvPr id="10" name="Google Shape;2286;p220">
            <a:extLst>
              <a:ext uri="{FF2B5EF4-FFF2-40B4-BE49-F238E27FC236}">
                <a16:creationId xmlns:a16="http://schemas.microsoft.com/office/drawing/2014/main" id="{1D172718-BC32-061A-6163-A9E83FCB76F8}"/>
              </a:ext>
            </a:extLst>
          </p:cNvPr>
          <p:cNvSpPr/>
          <p:nvPr/>
        </p:nvSpPr>
        <p:spPr>
          <a:xfrm>
            <a:off x="359347" y="4519267"/>
            <a:ext cx="5169738" cy="452839"/>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497375" tIns="124327" rIns="124327" bIns="124327" anchor="ctr" anchorCtr="0">
            <a:noAutofit/>
          </a:bodyPr>
          <a:lstStyle/>
          <a:p>
            <a:r>
              <a:rPr lang="en" sz="1600" dirty="0">
                <a:solidFill>
                  <a:srgbClr val="000000"/>
                </a:solidFill>
                <a:latin typeface="Inter"/>
                <a:ea typeface="Inter"/>
                <a:cs typeface="Inter"/>
                <a:sym typeface="Inter"/>
              </a:rPr>
              <a:t>Friction-free service or self-hosted runners</a:t>
            </a:r>
            <a:endParaRPr sz="1600" dirty="0">
              <a:solidFill>
                <a:srgbClr val="000000"/>
              </a:solidFill>
              <a:latin typeface="Inter"/>
              <a:ea typeface="Inter"/>
              <a:cs typeface="Inter"/>
              <a:sym typeface="Inter"/>
            </a:endParaRPr>
          </a:p>
        </p:txBody>
      </p:sp>
      <p:sp>
        <p:nvSpPr>
          <p:cNvPr id="11" name="Google Shape;2290;p220">
            <a:extLst>
              <a:ext uri="{FF2B5EF4-FFF2-40B4-BE49-F238E27FC236}">
                <a16:creationId xmlns:a16="http://schemas.microsoft.com/office/drawing/2014/main" id="{2FE7A275-5DA0-0F73-5014-88FD0D0165E3}"/>
              </a:ext>
            </a:extLst>
          </p:cNvPr>
          <p:cNvSpPr/>
          <p:nvPr/>
        </p:nvSpPr>
        <p:spPr>
          <a:xfrm>
            <a:off x="359347" y="5180609"/>
            <a:ext cx="5169738" cy="452839"/>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497375" tIns="124327" rIns="124327" bIns="124327" anchor="ctr" anchorCtr="0">
            <a:noAutofit/>
          </a:bodyPr>
          <a:lstStyle/>
          <a:p>
            <a:r>
              <a:rPr lang="en" sz="1600" dirty="0">
                <a:solidFill>
                  <a:srgbClr val="000000"/>
                </a:solidFill>
                <a:latin typeface="Inter"/>
                <a:ea typeface="Inter"/>
                <a:cs typeface="Inter"/>
                <a:sym typeface="Inter"/>
              </a:rPr>
              <a:t>Natively integrated into GitHub workflows</a:t>
            </a:r>
            <a:endParaRPr sz="1600" dirty="0">
              <a:solidFill>
                <a:srgbClr val="000000"/>
              </a:solidFill>
              <a:latin typeface="Inter"/>
              <a:ea typeface="Inter"/>
              <a:cs typeface="Inter"/>
              <a:sym typeface="Inter"/>
            </a:endParaRPr>
          </a:p>
        </p:txBody>
      </p:sp>
      <p:pic>
        <p:nvPicPr>
          <p:cNvPr id="14" name="Google Shape;460;p92">
            <a:extLst>
              <a:ext uri="{FF2B5EF4-FFF2-40B4-BE49-F238E27FC236}">
                <a16:creationId xmlns:a16="http://schemas.microsoft.com/office/drawing/2014/main" id="{873969F9-278F-732D-2191-723AE5F8AF92}"/>
              </a:ext>
            </a:extLst>
          </p:cNvPr>
          <p:cNvPicPr preferRelativeResize="0"/>
          <p:nvPr/>
        </p:nvPicPr>
        <p:blipFill>
          <a:blip r:embed="rId3">
            <a:alphaModFix/>
          </a:blip>
          <a:stretch>
            <a:fillRect/>
          </a:stretch>
        </p:blipFill>
        <p:spPr>
          <a:xfrm>
            <a:off x="5958701" y="758979"/>
            <a:ext cx="7850346" cy="5740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67012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9236E-1AEF-4DB7-B28E-9748B1F7A8C4}"/>
              </a:ext>
            </a:extLst>
          </p:cNvPr>
          <p:cNvSpPr>
            <a:spLocks noGrp="1"/>
          </p:cNvSpPr>
          <p:nvPr>
            <p:ph type="title"/>
          </p:nvPr>
        </p:nvSpPr>
        <p:spPr/>
        <p:txBody>
          <a:bodyPr/>
          <a:lstStyle/>
          <a:p>
            <a:r>
              <a:rPr lang="en-US" dirty="0"/>
              <a:t>DevOps Process</a:t>
            </a:r>
          </a:p>
        </p:txBody>
      </p:sp>
      <p:pic>
        <p:nvPicPr>
          <p:cNvPr id="4" name="Picture 3">
            <a:extLst>
              <a:ext uri="{FF2B5EF4-FFF2-40B4-BE49-F238E27FC236}">
                <a16:creationId xmlns:a16="http://schemas.microsoft.com/office/drawing/2014/main" id="{3BE9532D-91B1-849A-BA90-BDEC1D5D2F02}"/>
              </a:ext>
            </a:extLst>
          </p:cNvPr>
          <p:cNvPicPr>
            <a:picLocks noChangeAspect="1"/>
          </p:cNvPicPr>
          <p:nvPr/>
        </p:nvPicPr>
        <p:blipFill>
          <a:blip r:embed="rId3"/>
          <a:stretch>
            <a:fillRect/>
          </a:stretch>
        </p:blipFill>
        <p:spPr>
          <a:xfrm>
            <a:off x="2228709" y="1212849"/>
            <a:ext cx="7979055" cy="5647398"/>
          </a:xfrm>
          <a:prstGeom prst="rect">
            <a:avLst/>
          </a:prstGeom>
        </p:spPr>
      </p:pic>
    </p:spTree>
    <p:extLst>
      <p:ext uri="{BB962C8B-B14F-4D97-AF65-F5344CB8AC3E}">
        <p14:creationId xmlns:p14="http://schemas.microsoft.com/office/powerpoint/2010/main" val="34474370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BBC3-C7CB-4EE8-0C19-20213E59DAC9}"/>
              </a:ext>
            </a:extLst>
          </p:cNvPr>
          <p:cNvSpPr>
            <a:spLocks noGrp="1"/>
          </p:cNvSpPr>
          <p:nvPr>
            <p:ph type="title"/>
          </p:nvPr>
        </p:nvSpPr>
        <p:spPr>
          <a:xfrm>
            <a:off x="274639" y="1241426"/>
            <a:ext cx="5486399" cy="1098762"/>
          </a:xfrm>
        </p:spPr>
        <p:txBody>
          <a:bodyPr/>
          <a:lstStyle/>
          <a:p>
            <a:r>
              <a:rPr lang="en-US" dirty="0"/>
              <a:t>DEMO</a:t>
            </a:r>
            <a:endParaRPr lang="pt-BR" dirty="0"/>
          </a:p>
        </p:txBody>
      </p:sp>
      <p:sp>
        <p:nvSpPr>
          <p:cNvPr id="3" name="Picture Placeholder 2">
            <a:extLst>
              <a:ext uri="{FF2B5EF4-FFF2-40B4-BE49-F238E27FC236}">
                <a16:creationId xmlns:a16="http://schemas.microsoft.com/office/drawing/2014/main" id="{D78868AA-1825-F7EF-821E-63498D64A53A}"/>
              </a:ext>
            </a:extLst>
          </p:cNvPr>
          <p:cNvSpPr>
            <a:spLocks noGrp="1"/>
          </p:cNvSpPr>
          <p:nvPr>
            <p:ph type="pic" sz="quarter" idx="10"/>
          </p:nvPr>
        </p:nvSpPr>
        <p:spPr/>
        <p:txBody>
          <a:bodyPr/>
          <a:lstStyle/>
          <a:p>
            <a:endParaRPr lang="pt-BR"/>
          </a:p>
        </p:txBody>
      </p:sp>
    </p:spTree>
    <p:extLst>
      <p:ext uri="{BB962C8B-B14F-4D97-AF65-F5344CB8AC3E}">
        <p14:creationId xmlns:p14="http://schemas.microsoft.com/office/powerpoint/2010/main" val="48383471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F8EA0-6216-566B-29C4-B6DA6C05B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FEB75-1696-2F8B-EDC4-F909C659F3BA}"/>
              </a:ext>
            </a:extLst>
          </p:cNvPr>
          <p:cNvSpPr>
            <a:spLocks noGrp="1"/>
          </p:cNvSpPr>
          <p:nvPr>
            <p:ph type="title"/>
          </p:nvPr>
        </p:nvSpPr>
        <p:spPr>
          <a:xfrm>
            <a:off x="274638" y="2125662"/>
            <a:ext cx="11887200" cy="1735860"/>
          </a:xfrm>
        </p:spPr>
        <p:txBody>
          <a:bodyPr/>
          <a:lstStyle/>
          <a:p>
            <a:r>
              <a:rPr lang="en-US" dirty="0"/>
              <a:t>GitHub Actions</a:t>
            </a:r>
            <a:br>
              <a:rPr lang="en-US" dirty="0"/>
            </a:br>
            <a:r>
              <a:rPr lang="en-US" sz="4000" dirty="0"/>
              <a:t>Additional configurations</a:t>
            </a:r>
            <a:endParaRPr lang="en-US" sz="6000" dirty="0"/>
          </a:p>
        </p:txBody>
      </p:sp>
    </p:spTree>
    <p:extLst>
      <p:ext uri="{BB962C8B-B14F-4D97-AF65-F5344CB8AC3E}">
        <p14:creationId xmlns:p14="http://schemas.microsoft.com/office/powerpoint/2010/main" val="30849569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36"/>
        <p:cNvGrpSpPr/>
        <p:nvPr/>
      </p:nvGrpSpPr>
      <p:grpSpPr>
        <a:xfrm>
          <a:off x="0" y="0"/>
          <a:ext cx="0" cy="0"/>
          <a:chOff x="0" y="0"/>
          <a:chExt cx="0" cy="0"/>
        </a:xfrm>
      </p:grpSpPr>
      <p:sp>
        <p:nvSpPr>
          <p:cNvPr id="2" name="Title 3">
            <a:extLst>
              <a:ext uri="{FF2B5EF4-FFF2-40B4-BE49-F238E27FC236}">
                <a16:creationId xmlns:a16="http://schemas.microsoft.com/office/drawing/2014/main" id="{ADFE57F0-0787-A877-ED4B-07BCCDA59425}"/>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GitHub Action - </a:t>
            </a: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InfraCost</a:t>
            </a:r>
            <a:endPar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Google Shape;2278;p220">
            <a:extLst>
              <a:ext uri="{FF2B5EF4-FFF2-40B4-BE49-F238E27FC236}">
                <a16:creationId xmlns:a16="http://schemas.microsoft.com/office/drawing/2014/main" id="{B3029AE3-D605-F439-08B5-789CF2FD05F8}"/>
              </a:ext>
            </a:extLst>
          </p:cNvPr>
          <p:cNvSpPr txBox="1">
            <a:spLocks/>
          </p:cNvSpPr>
          <p:nvPr/>
        </p:nvSpPr>
        <p:spPr>
          <a:xfrm>
            <a:off x="538382" y="1300730"/>
            <a:ext cx="10377268" cy="12367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32742" rtl="0" eaLnBrk="1" fontAlgn="auto" latinLnBrk="0" hangingPunct="1">
              <a:lnSpc>
                <a:spcPct val="100000"/>
              </a:lnSpc>
              <a:spcBef>
                <a:spcPts val="0"/>
              </a:spcBef>
              <a:spcAft>
                <a:spcPts val="680"/>
              </a:spcAft>
              <a:buClr>
                <a:srgbClr val="000000"/>
              </a:buClr>
              <a:buSzTx/>
              <a:buFont typeface="Arial"/>
              <a:buNone/>
              <a:tabLst/>
              <a:defRPr/>
            </a:pPr>
            <a:r>
              <a:rPr kumimoji="0" lang="en-US" sz="1904" b="0" i="0" u="none" strike="noStrike" kern="1200" cap="none" spc="0" normalizeH="0" baseline="0" noProof="0" dirty="0">
                <a:ln>
                  <a:noFill/>
                </a:ln>
                <a:solidFill>
                  <a:srgbClr val="000000"/>
                </a:solidFill>
                <a:effectLst/>
                <a:uLnTx/>
                <a:uFillTx/>
                <a:latin typeface="Inter"/>
                <a:ea typeface="Inter"/>
                <a:cs typeface="Inter"/>
                <a:sym typeface="Inter"/>
              </a:rPr>
              <a:t>This GitHub Action runs </a:t>
            </a:r>
            <a:r>
              <a:rPr kumimoji="0" lang="en-US" sz="1904" b="0" i="0" u="none" strike="noStrike" kern="1200" cap="none" spc="0" normalizeH="0" baseline="0" noProof="0" dirty="0" err="1">
                <a:ln>
                  <a:noFill/>
                </a:ln>
                <a:solidFill>
                  <a:srgbClr val="000000"/>
                </a:solidFill>
                <a:effectLst/>
                <a:uLnTx/>
                <a:uFillTx/>
                <a:latin typeface="Inter"/>
                <a:ea typeface="Inter"/>
                <a:cs typeface="Inter"/>
                <a:sym typeface="Inter"/>
              </a:rPr>
              <a:t>Infracost</a:t>
            </a:r>
            <a:r>
              <a:rPr kumimoji="0" lang="en-US" sz="1904" b="0" i="0" u="none" strike="noStrike" kern="1200" cap="none" spc="0" normalizeH="0" baseline="0" noProof="0" dirty="0">
                <a:ln>
                  <a:noFill/>
                </a:ln>
                <a:solidFill>
                  <a:srgbClr val="000000"/>
                </a:solidFill>
                <a:effectLst/>
                <a:uLnTx/>
                <a:uFillTx/>
                <a:latin typeface="Inter"/>
                <a:ea typeface="Inter"/>
                <a:cs typeface="Inter"/>
                <a:sym typeface="Inter"/>
              </a:rPr>
              <a:t> so you can see cloud cost estimates and FinOps best practices for Terraform in pull requests.</a:t>
            </a:r>
          </a:p>
        </p:txBody>
      </p:sp>
      <p:sp>
        <p:nvSpPr>
          <p:cNvPr id="8" name="TextBox 7">
            <a:extLst>
              <a:ext uri="{FF2B5EF4-FFF2-40B4-BE49-F238E27FC236}">
                <a16:creationId xmlns:a16="http://schemas.microsoft.com/office/drawing/2014/main" id="{96077851-CF10-AE66-BA88-A007B00E08C8}"/>
              </a:ext>
            </a:extLst>
          </p:cNvPr>
          <p:cNvSpPr txBox="1"/>
          <p:nvPr/>
        </p:nvSpPr>
        <p:spPr>
          <a:xfrm>
            <a:off x="0" y="6579236"/>
            <a:ext cx="13364527" cy="338554"/>
          </a:xfrm>
          <a:prstGeom prst="rect">
            <a:avLst/>
          </a:prstGeom>
          <a:noFill/>
        </p:spPr>
        <p:txBody>
          <a:bodyPr wrap="square">
            <a:spAutoFit/>
          </a:bodyPr>
          <a:lstStyle/>
          <a:p>
            <a:r>
              <a:rPr lang="pt-BR" sz="1600" dirty="0">
                <a:hlinkClick r:id="rId3"/>
              </a:rPr>
              <a:t>https://github.com/infracost/actions</a:t>
            </a:r>
            <a:r>
              <a:rPr lang="pt-BR" sz="1600" dirty="0"/>
              <a:t> </a:t>
            </a:r>
          </a:p>
        </p:txBody>
      </p:sp>
      <p:pic>
        <p:nvPicPr>
          <p:cNvPr id="15" name="Picture 14">
            <a:extLst>
              <a:ext uri="{FF2B5EF4-FFF2-40B4-BE49-F238E27FC236}">
                <a16:creationId xmlns:a16="http://schemas.microsoft.com/office/drawing/2014/main" id="{249F8164-11A3-2C6A-56E6-D1188644FE3C}"/>
              </a:ext>
            </a:extLst>
          </p:cNvPr>
          <p:cNvPicPr>
            <a:picLocks noChangeAspect="1"/>
          </p:cNvPicPr>
          <p:nvPr/>
        </p:nvPicPr>
        <p:blipFill>
          <a:blip r:embed="rId4"/>
          <a:stretch>
            <a:fillRect/>
          </a:stretch>
        </p:blipFill>
        <p:spPr>
          <a:xfrm>
            <a:off x="275492" y="2238578"/>
            <a:ext cx="5370928" cy="4043282"/>
          </a:xfrm>
          <a:prstGeom prst="rect">
            <a:avLst/>
          </a:prstGeom>
        </p:spPr>
      </p:pic>
      <p:pic>
        <p:nvPicPr>
          <p:cNvPr id="17" name="Picture 16">
            <a:extLst>
              <a:ext uri="{FF2B5EF4-FFF2-40B4-BE49-F238E27FC236}">
                <a16:creationId xmlns:a16="http://schemas.microsoft.com/office/drawing/2014/main" id="{369F3B3E-28DA-27D2-ABCF-893773B3F0B7}"/>
              </a:ext>
            </a:extLst>
          </p:cNvPr>
          <p:cNvPicPr>
            <a:picLocks noChangeAspect="1"/>
          </p:cNvPicPr>
          <p:nvPr/>
        </p:nvPicPr>
        <p:blipFill>
          <a:blip r:embed="rId5"/>
          <a:stretch>
            <a:fillRect/>
          </a:stretch>
        </p:blipFill>
        <p:spPr>
          <a:xfrm>
            <a:off x="5727016" y="2238578"/>
            <a:ext cx="6857414" cy="4059230"/>
          </a:xfrm>
          <a:prstGeom prst="rect">
            <a:avLst/>
          </a:prstGeom>
        </p:spPr>
      </p:pic>
    </p:spTree>
    <p:extLst>
      <p:ext uri="{BB962C8B-B14F-4D97-AF65-F5344CB8AC3E}">
        <p14:creationId xmlns:p14="http://schemas.microsoft.com/office/powerpoint/2010/main" val="2778942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6"/>
        <p:cNvGrpSpPr/>
        <p:nvPr/>
      </p:nvGrpSpPr>
      <p:grpSpPr>
        <a:xfrm>
          <a:off x="0" y="0"/>
          <a:ext cx="0" cy="0"/>
          <a:chOff x="0" y="0"/>
          <a:chExt cx="0" cy="0"/>
        </a:xfrm>
      </p:grpSpPr>
      <p:sp>
        <p:nvSpPr>
          <p:cNvPr id="2" name="Title 3">
            <a:extLst>
              <a:ext uri="{FF2B5EF4-FFF2-40B4-BE49-F238E27FC236}">
                <a16:creationId xmlns:a16="http://schemas.microsoft.com/office/drawing/2014/main" id="{ADFE57F0-0787-A877-ED4B-07BCCDA59425}"/>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GitHub Action - </a:t>
            </a: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Checkov</a:t>
            </a:r>
            <a:endPar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endParaRPr>
          </a:p>
        </p:txBody>
      </p:sp>
      <p:sp>
        <p:nvSpPr>
          <p:cNvPr id="5" name="Google Shape;2278;p220">
            <a:extLst>
              <a:ext uri="{FF2B5EF4-FFF2-40B4-BE49-F238E27FC236}">
                <a16:creationId xmlns:a16="http://schemas.microsoft.com/office/drawing/2014/main" id="{B3029AE3-D605-F439-08B5-789CF2FD05F8}"/>
              </a:ext>
            </a:extLst>
          </p:cNvPr>
          <p:cNvSpPr txBox="1">
            <a:spLocks/>
          </p:cNvSpPr>
          <p:nvPr/>
        </p:nvSpPr>
        <p:spPr>
          <a:xfrm>
            <a:off x="434975" y="2912360"/>
            <a:ext cx="3496945" cy="235687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32742" rtl="0" eaLnBrk="1" fontAlgn="auto" latinLnBrk="0" hangingPunct="1">
              <a:lnSpc>
                <a:spcPct val="100000"/>
              </a:lnSpc>
              <a:spcBef>
                <a:spcPts val="0"/>
              </a:spcBef>
              <a:spcAft>
                <a:spcPts val="680"/>
              </a:spcAft>
              <a:buClr>
                <a:srgbClr val="000000"/>
              </a:buClr>
              <a:buSzTx/>
              <a:buFont typeface="Arial"/>
              <a:buNone/>
              <a:tabLst/>
              <a:defRPr/>
            </a:pPr>
            <a:r>
              <a:rPr kumimoji="0" lang="en-US" sz="1904" b="0" i="0" u="none" strike="noStrike" kern="1200" cap="none" spc="0" normalizeH="0" baseline="0" noProof="0" dirty="0">
                <a:ln>
                  <a:noFill/>
                </a:ln>
                <a:solidFill>
                  <a:srgbClr val="000000"/>
                </a:solidFill>
                <a:effectLst/>
                <a:uLnTx/>
                <a:uFillTx/>
                <a:latin typeface="Inter"/>
                <a:ea typeface="Inter"/>
                <a:cs typeface="Inter"/>
                <a:sym typeface="Inter"/>
              </a:rPr>
              <a:t>This GitHub Action runs </a:t>
            </a:r>
            <a:r>
              <a:rPr kumimoji="0" lang="en-US" sz="1904" b="0" i="0" u="none" strike="noStrike" kern="1200" cap="none" spc="0" normalizeH="0" baseline="0" noProof="0" dirty="0" err="1">
                <a:ln>
                  <a:noFill/>
                </a:ln>
                <a:solidFill>
                  <a:srgbClr val="000000"/>
                </a:solidFill>
                <a:effectLst/>
                <a:uLnTx/>
                <a:uFillTx/>
                <a:latin typeface="Inter"/>
                <a:ea typeface="Inter"/>
                <a:cs typeface="Inter"/>
                <a:sym typeface="Inter"/>
              </a:rPr>
              <a:t>Checkov</a:t>
            </a:r>
            <a:r>
              <a:rPr kumimoji="0" lang="en-US" sz="1904" b="0" i="0" u="none" strike="noStrike" kern="1200" cap="none" spc="0" normalizeH="0" baseline="0" noProof="0" dirty="0">
                <a:ln>
                  <a:noFill/>
                </a:ln>
                <a:solidFill>
                  <a:srgbClr val="000000"/>
                </a:solidFill>
                <a:effectLst/>
                <a:uLnTx/>
                <a:uFillTx/>
                <a:latin typeface="Inter"/>
                <a:ea typeface="Inter"/>
                <a:cs typeface="Inter"/>
                <a:sym typeface="Inter"/>
              </a:rPr>
              <a:t> against infrastructure-as-code, open source packages, container images, and CI/CD configurations to identify misconfigurations, vulnerabilities, and license compliance issues.</a:t>
            </a:r>
          </a:p>
        </p:txBody>
      </p:sp>
      <p:sp>
        <p:nvSpPr>
          <p:cNvPr id="4" name="TextBox 3">
            <a:extLst>
              <a:ext uri="{FF2B5EF4-FFF2-40B4-BE49-F238E27FC236}">
                <a16:creationId xmlns:a16="http://schemas.microsoft.com/office/drawing/2014/main" id="{AB18E3C5-4E6D-9AD7-EFD5-88BB514BE625}"/>
              </a:ext>
            </a:extLst>
          </p:cNvPr>
          <p:cNvSpPr txBox="1"/>
          <p:nvPr/>
        </p:nvSpPr>
        <p:spPr>
          <a:xfrm>
            <a:off x="0" y="6559351"/>
            <a:ext cx="11852274" cy="369332"/>
          </a:xfrm>
          <a:prstGeom prst="rect">
            <a:avLst/>
          </a:prstGeom>
          <a:noFill/>
        </p:spPr>
        <p:txBody>
          <a:bodyPr wrap="square">
            <a:spAutoFit/>
          </a:bodyPr>
          <a:lstStyle/>
          <a:p>
            <a:r>
              <a:rPr lang="pt-BR" dirty="0">
                <a:hlinkClick r:id="rId3"/>
              </a:rPr>
              <a:t>https://github.com/bridgecrewio/checkov-action</a:t>
            </a:r>
            <a:r>
              <a:rPr lang="pt-BR" dirty="0"/>
              <a:t> </a:t>
            </a:r>
          </a:p>
        </p:txBody>
      </p:sp>
      <p:pic>
        <p:nvPicPr>
          <p:cNvPr id="7" name="Picture 6">
            <a:extLst>
              <a:ext uri="{FF2B5EF4-FFF2-40B4-BE49-F238E27FC236}">
                <a16:creationId xmlns:a16="http://schemas.microsoft.com/office/drawing/2014/main" id="{DC8B2914-CBB8-B235-321D-84546CD596AC}"/>
              </a:ext>
            </a:extLst>
          </p:cNvPr>
          <p:cNvPicPr>
            <a:picLocks noChangeAspect="1"/>
          </p:cNvPicPr>
          <p:nvPr/>
        </p:nvPicPr>
        <p:blipFill>
          <a:blip r:embed="rId4"/>
          <a:stretch>
            <a:fillRect/>
          </a:stretch>
        </p:blipFill>
        <p:spPr>
          <a:xfrm>
            <a:off x="5335637" y="930016"/>
            <a:ext cx="7123698" cy="6064509"/>
          </a:xfrm>
          <a:prstGeom prst="rect">
            <a:avLst/>
          </a:prstGeom>
        </p:spPr>
      </p:pic>
    </p:spTree>
    <p:extLst>
      <p:ext uri="{BB962C8B-B14F-4D97-AF65-F5344CB8AC3E}">
        <p14:creationId xmlns:p14="http://schemas.microsoft.com/office/powerpoint/2010/main" val="1236653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BBC3-C7CB-4EE8-0C19-20213E59DAC9}"/>
              </a:ext>
            </a:extLst>
          </p:cNvPr>
          <p:cNvSpPr>
            <a:spLocks noGrp="1"/>
          </p:cNvSpPr>
          <p:nvPr>
            <p:ph type="title"/>
          </p:nvPr>
        </p:nvSpPr>
        <p:spPr>
          <a:xfrm>
            <a:off x="274639" y="1241426"/>
            <a:ext cx="5486399" cy="2428357"/>
          </a:xfrm>
        </p:spPr>
        <p:txBody>
          <a:bodyPr/>
          <a:lstStyle/>
          <a:p>
            <a:r>
              <a:rPr lang="en-US" dirty="0"/>
              <a:t>QUESTIONS</a:t>
            </a:r>
            <a:br>
              <a:rPr lang="en-US" dirty="0"/>
            </a:br>
            <a:br>
              <a:rPr lang="en-US" sz="3200" dirty="0"/>
            </a:br>
            <a:r>
              <a:rPr lang="en-US" sz="3200" dirty="0"/>
              <a:t>Leandro Prado</a:t>
            </a:r>
            <a:br>
              <a:rPr lang="en-US" sz="3200" dirty="0"/>
            </a:br>
            <a:r>
              <a:rPr lang="en-US" sz="3200" dirty="0"/>
              <a:t>leandro.prado@microsoft.com</a:t>
            </a:r>
            <a:endParaRPr lang="pt-BR" dirty="0"/>
          </a:p>
        </p:txBody>
      </p:sp>
      <p:sp>
        <p:nvSpPr>
          <p:cNvPr id="3" name="Picture Placeholder 2">
            <a:extLst>
              <a:ext uri="{FF2B5EF4-FFF2-40B4-BE49-F238E27FC236}">
                <a16:creationId xmlns:a16="http://schemas.microsoft.com/office/drawing/2014/main" id="{D78868AA-1825-F7EF-821E-63498D64A53A}"/>
              </a:ext>
            </a:extLst>
          </p:cNvPr>
          <p:cNvSpPr>
            <a:spLocks noGrp="1"/>
          </p:cNvSpPr>
          <p:nvPr>
            <p:ph type="pic" sz="quarter" idx="10"/>
          </p:nvPr>
        </p:nvSpPr>
        <p:spPr/>
        <p:txBody>
          <a:bodyPr/>
          <a:lstStyle/>
          <a:p>
            <a:endParaRPr lang="pt-BR"/>
          </a:p>
        </p:txBody>
      </p:sp>
    </p:spTree>
    <p:extLst>
      <p:ext uri="{BB962C8B-B14F-4D97-AF65-F5344CB8AC3E}">
        <p14:creationId xmlns:p14="http://schemas.microsoft.com/office/powerpoint/2010/main" val="1597808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vert="horz" wrap="square" lIns="146304" tIns="91440" rIns="146304" bIns="91440" rtlCol="0" anchor="t">
            <a:spAutoFit/>
          </a:bodyPr>
          <a:lstStyle/>
          <a:p>
            <a:pPr marL="0" indent="0">
              <a:buFont typeface="Arial" pitchFamily="34" charset="0"/>
              <a:buNone/>
            </a:pPr>
            <a:r>
              <a:rPr lang="en-US" dirty="0">
                <a:gradFill>
                  <a:gsLst>
                    <a:gs pos="1250">
                      <a:schemeClr val="tx1"/>
                    </a:gs>
                    <a:gs pos="100000">
                      <a:schemeClr val="tx1"/>
                    </a:gs>
                  </a:gsLst>
                  <a:lin ang="5400000" scaled="0"/>
                </a:gradFill>
              </a:rPr>
              <a:t>After completing this learning unit, you will understand</a:t>
            </a:r>
          </a:p>
          <a:p>
            <a:endParaRPr lang="en-US" dirty="0"/>
          </a:p>
          <a:p>
            <a:r>
              <a:rPr lang="en-US" dirty="0"/>
              <a:t>What is DevOps?</a:t>
            </a:r>
          </a:p>
          <a:p>
            <a:r>
              <a:rPr lang="en-US" dirty="0"/>
              <a:t>GitHub Enterprise</a:t>
            </a:r>
          </a:p>
          <a:p>
            <a:r>
              <a:rPr lang="en-US" dirty="0"/>
              <a:t>GitHub Copilot</a:t>
            </a:r>
          </a:p>
          <a:p>
            <a:r>
              <a:rPr lang="en-US" dirty="0"/>
              <a:t>GitHub Actions</a:t>
            </a:r>
          </a:p>
        </p:txBody>
      </p:sp>
      <p:sp>
        <p:nvSpPr>
          <p:cNvPr id="3" name="Title 2"/>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323588660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D369-E28F-428A-B6AA-3D4AA4ACAC2C}"/>
              </a:ext>
            </a:extLst>
          </p:cNvPr>
          <p:cNvSpPr>
            <a:spLocks noGrp="1"/>
          </p:cNvSpPr>
          <p:nvPr>
            <p:ph type="title"/>
          </p:nvPr>
        </p:nvSpPr>
        <p:spPr>
          <a:xfrm>
            <a:off x="274638" y="2125662"/>
            <a:ext cx="11887200" cy="1181862"/>
          </a:xfrm>
        </p:spPr>
        <p:txBody>
          <a:bodyPr/>
          <a:lstStyle/>
          <a:p>
            <a:r>
              <a:rPr lang="en-US" dirty="0"/>
              <a:t>What is DevOps?</a:t>
            </a:r>
          </a:p>
        </p:txBody>
      </p:sp>
    </p:spTree>
    <p:extLst>
      <p:ext uri="{BB962C8B-B14F-4D97-AF65-F5344CB8AC3E}">
        <p14:creationId xmlns:p14="http://schemas.microsoft.com/office/powerpoint/2010/main" val="14279537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5796" y="964074"/>
            <a:ext cx="11563879"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5796" y="1928396"/>
            <a:ext cx="5412179" cy="396336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21" tIns="777020" rIns="182828" bIns="146262" numCol="1" spcCol="0" rtlCol="0" fromWordArt="0" anchor="t" anchorCtr="0" forceAA="0" compatLnSpc="1">
              <a:prstTxWarp prst="textNoShape">
                <a:avLst/>
              </a:prstTxWarp>
              <a:noAutofit/>
            </a:bodyPr>
            <a:lstStyle/>
            <a:p>
              <a:pPr defTabSz="932509"/>
              <a:r>
                <a:rPr lang="en-US" sz="2800" dirty="0">
                  <a:solidFill>
                    <a:srgbClr val="000000"/>
                  </a:solidFill>
                  <a:latin typeface="Segoe UI"/>
                </a:rPr>
                <a:t>DevOps is the union of </a:t>
              </a:r>
              <a:r>
                <a:rPr lang="en-US" sz="2800" b="1" dirty="0">
                  <a:solidFill>
                    <a:srgbClr val="0078D7"/>
                  </a:solidFill>
                  <a:latin typeface="Segoe UI"/>
                </a:rPr>
                <a:t>people</a:t>
              </a:r>
              <a:r>
                <a:rPr lang="en-US" sz="2800" dirty="0">
                  <a:solidFill>
                    <a:srgbClr val="000000"/>
                  </a:solidFill>
                  <a:latin typeface="Segoe UI"/>
                </a:rPr>
                <a:t>, </a:t>
              </a:r>
              <a:r>
                <a:rPr lang="en-US" sz="2800" b="1" dirty="0">
                  <a:solidFill>
                    <a:srgbClr val="0078D7"/>
                  </a:solidFill>
                  <a:latin typeface="Segoe UI"/>
                </a:rPr>
                <a:t>process</a:t>
              </a:r>
              <a:r>
                <a:rPr lang="en-US" sz="2800" dirty="0">
                  <a:solidFill>
                    <a:srgbClr val="000000"/>
                  </a:solidFill>
                  <a:latin typeface="Segoe UI"/>
                </a:rPr>
                <a:t>, and </a:t>
              </a:r>
              <a:r>
                <a:rPr lang="en-US" sz="2800" b="1" dirty="0">
                  <a:solidFill>
                    <a:srgbClr val="0078D7"/>
                  </a:solidFill>
                  <a:latin typeface="Segoe UI"/>
                </a:rPr>
                <a:t>products</a:t>
              </a:r>
              <a:r>
                <a:rPr lang="en-US" sz="2800" dirty="0">
                  <a:solidFill>
                    <a:srgbClr val="000000"/>
                  </a:solidFill>
                  <a:latin typeface="Segoe UI"/>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32509">
                <a:defRPr/>
              </a:pPr>
              <a:r>
                <a:rPr lang="en-US" sz="6398" kern="0" spc="-10" dirty="0">
                  <a:ln w="3175">
                    <a:noFill/>
                  </a:ln>
                  <a:solidFill>
                    <a:srgbClr val="0078D7"/>
                  </a:solidFill>
                  <a:latin typeface="Rockwell Extra Bold" panose="02060903040505020403" pitchFamily="18" charset="0"/>
                  <a:cs typeface="Segoe UI" pitchFamily="34" charset="0"/>
                </a:rPr>
                <a:t>“</a:t>
              </a:r>
              <a:endParaRPr lang="en-US" sz="6398" kern="0" dirty="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87249" cy="1098648"/>
            </a:xfrm>
            <a:prstGeom prst="rect">
              <a:avLst/>
            </a:prstGeom>
          </p:spPr>
          <p:txBody>
            <a:bodyPr wrap="none">
              <a:spAutoFit/>
            </a:bodyPr>
            <a:lstStyle/>
            <a:p>
              <a:pPr defTabSz="932509">
                <a:defRPr/>
              </a:pPr>
              <a:r>
                <a:rPr lang="en-US" sz="6398" kern="0" spc="-10" dirty="0">
                  <a:ln w="3175">
                    <a:noFill/>
                  </a:ln>
                  <a:solidFill>
                    <a:srgbClr val="0078D7"/>
                  </a:solidFill>
                  <a:latin typeface="Rockwell Extra Bold" panose="02060903040505020403" pitchFamily="18" charset="0"/>
                  <a:cs typeface="Segoe UI" pitchFamily="34" charset="0"/>
                </a:rPr>
                <a:t>”</a:t>
              </a:r>
              <a:endParaRPr lang="en-US" sz="6398" kern="0" dirty="0">
                <a:solidFill>
                  <a:srgbClr val="0078D7"/>
                </a:solidFill>
                <a:latin typeface="Segoe UI"/>
              </a:endParaRPr>
            </a:p>
          </p:txBody>
        </p:sp>
      </p:grpSp>
      <p:grpSp>
        <p:nvGrpSpPr>
          <p:cNvPr id="2" name="Group 1">
            <a:extLst>
              <a:ext uri="{FF2B5EF4-FFF2-40B4-BE49-F238E27FC236}">
                <a16:creationId xmlns:a16="http://schemas.microsoft.com/office/drawing/2014/main" id="{5B2102D3-A62E-4D77-AED2-14CD7C0349C6}"/>
              </a:ext>
            </a:extLst>
          </p:cNvPr>
          <p:cNvGrpSpPr/>
          <p:nvPr/>
        </p:nvGrpSpPr>
        <p:grpSpPr>
          <a:xfrm>
            <a:off x="6127073" y="1017092"/>
            <a:ext cx="5965588" cy="5227954"/>
            <a:chOff x="6127059" y="1016740"/>
            <a:chExt cx="5966435" cy="5228695"/>
          </a:xfrm>
        </p:grpSpPr>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599" dirty="0">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3841">
                  <a:lnSpc>
                    <a:spcPct val="90000"/>
                  </a:lnSpc>
                  <a:spcBef>
                    <a:spcPts val="784"/>
                  </a:spcBef>
                  <a:defRPr/>
                </a:pPr>
                <a:r>
                  <a:rPr lang="en-US" spc="10" dirty="0">
                    <a:ln w="3175">
                      <a:noFill/>
                    </a:ln>
                    <a:solidFill>
                      <a:srgbClr val="0078D7"/>
                    </a:solidFill>
                    <a:latin typeface="Segoe UI"/>
                    <a:cs typeface="Segoe UI Semilight" panose="020B0402040204020203" pitchFamily="34" charset="0"/>
                  </a:rPr>
                  <a:t>Continuous</a:t>
                </a:r>
                <a:br>
                  <a:rPr lang="en-US" spc="10" dirty="0">
                    <a:ln w="3175">
                      <a:noFill/>
                    </a:ln>
                    <a:solidFill>
                      <a:srgbClr val="0078D7"/>
                    </a:solidFill>
                    <a:latin typeface="Segoe UI"/>
                    <a:cs typeface="Segoe UI Semilight" panose="020B0402040204020203" pitchFamily="34" charset="0"/>
                  </a:rPr>
                </a:br>
                <a:r>
                  <a:rPr lang="en-US" spc="10" dirty="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3154"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23391" cy="521377"/>
            </a:xfrm>
            <a:prstGeom prst="rect">
              <a:avLst/>
            </a:prstGeom>
            <a:noFill/>
          </p:spPr>
          <p:txBody>
            <a:bodyPr wrap="none" lIns="182854" tIns="146283" rIns="182854" bIns="146283" rtlCol="0">
              <a:spAutoFit/>
            </a:bodyPr>
            <a:lstStyle/>
            <a:p>
              <a:pPr defTabSz="932509">
                <a:lnSpc>
                  <a:spcPct val="90000"/>
                </a:lnSpc>
                <a:spcAft>
                  <a:spcPts val="600"/>
                </a:spcAft>
              </a:pPr>
              <a:r>
                <a:rPr lang="en-US" sz="1599" dirty="0">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14959" cy="521377"/>
            </a:xfrm>
            <a:prstGeom prst="rect">
              <a:avLst/>
            </a:prstGeom>
            <a:noFill/>
          </p:spPr>
          <p:txBody>
            <a:bodyPr wrap="none" lIns="182854" tIns="146283" rIns="182854" bIns="146283" rtlCol="0">
              <a:spAutoFit/>
            </a:bodyPr>
            <a:lstStyle/>
            <a:p>
              <a:pPr defTabSz="932509">
                <a:lnSpc>
                  <a:spcPct val="90000"/>
                </a:lnSpc>
                <a:spcAft>
                  <a:spcPts val="600"/>
                </a:spcAft>
              </a:pPr>
              <a:r>
                <a:rPr lang="en-US" sz="1599" dirty="0">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73201"/>
            </a:xfrm>
            <a:prstGeom prst="rect">
              <a:avLst/>
            </a:prstGeom>
            <a:noFill/>
          </p:spPr>
          <p:txBody>
            <a:bodyPr wrap="square" lIns="182854" tIns="146283" rIns="182854" bIns="146283" rtlCol="0">
              <a:spAutoFit/>
            </a:bodyPr>
            <a:lstStyle/>
            <a:p>
              <a:pPr algn="ctr" defTabSz="932509">
                <a:lnSpc>
                  <a:spcPct val="90000"/>
                </a:lnSpc>
                <a:spcAft>
                  <a:spcPts val="600"/>
                </a:spcAft>
              </a:pPr>
              <a:r>
                <a:rPr lang="en-US" sz="1599" dirty="0">
                  <a:solidFill>
                    <a:srgbClr val="0078D7"/>
                  </a:solidFill>
                  <a:latin typeface="Segoe UI"/>
                  <a:ea typeface="Segoe UI" pitchFamily="34" charset="0"/>
                  <a:cs typeface="Segoe UI" pitchFamily="34" charset="0"/>
                </a:rPr>
                <a:t>Monitor </a:t>
              </a:r>
              <a:br>
                <a:rPr lang="en-US" sz="1599" dirty="0">
                  <a:solidFill>
                    <a:srgbClr val="0078D7"/>
                  </a:solidFill>
                  <a:latin typeface="Segoe UI"/>
                  <a:ea typeface="Segoe UI" pitchFamily="34" charset="0"/>
                  <a:cs typeface="Segoe UI" pitchFamily="34" charset="0"/>
                </a:rPr>
              </a:br>
              <a:r>
                <a:rPr lang="en-US" sz="1599" dirty="0">
                  <a:solidFill>
                    <a:srgbClr val="0078D7"/>
                  </a:solidFill>
                  <a:latin typeface="Segoe UI"/>
                  <a:ea typeface="Segoe UI" pitchFamily="34" charset="0"/>
                  <a:cs typeface="Segoe UI" pitchFamily="34" charset="0"/>
                </a:rPr>
                <a:t>&amp; </a:t>
              </a:r>
              <a:br>
                <a:rPr lang="en-US" sz="1599" dirty="0">
                  <a:solidFill>
                    <a:srgbClr val="0078D7"/>
                  </a:solidFill>
                  <a:latin typeface="Segoe UI"/>
                  <a:ea typeface="Segoe UI" pitchFamily="34" charset="0"/>
                  <a:cs typeface="Segoe UI" pitchFamily="34" charset="0"/>
                </a:rPr>
              </a:br>
              <a:r>
                <a:rPr lang="en-US" sz="1599" dirty="0">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73201"/>
            </a:xfrm>
            <a:prstGeom prst="rect">
              <a:avLst/>
            </a:prstGeom>
            <a:noFill/>
          </p:spPr>
          <p:txBody>
            <a:bodyPr wrap="square" lIns="182854" tIns="146283" rIns="182854" bIns="146283" rtlCol="0">
              <a:spAutoFit/>
            </a:bodyPr>
            <a:lstStyle/>
            <a:p>
              <a:pPr algn="ctr" defTabSz="932509">
                <a:lnSpc>
                  <a:spcPct val="90000"/>
                </a:lnSpc>
                <a:spcAft>
                  <a:spcPts val="600"/>
                </a:spcAft>
              </a:pPr>
              <a:r>
                <a:rPr lang="en-US" sz="1599" dirty="0">
                  <a:solidFill>
                    <a:srgbClr val="0078D7"/>
                  </a:solidFill>
                  <a:latin typeface="Segoe UI"/>
                  <a:ea typeface="Segoe UI" pitchFamily="34" charset="0"/>
                  <a:cs typeface="Segoe UI" pitchFamily="34" charset="0"/>
                </a:rPr>
                <a:t>Plan </a:t>
              </a:r>
              <a:br>
                <a:rPr lang="en-US" sz="1599" dirty="0">
                  <a:solidFill>
                    <a:srgbClr val="0078D7"/>
                  </a:solidFill>
                  <a:latin typeface="Segoe UI"/>
                  <a:ea typeface="Segoe UI" pitchFamily="34" charset="0"/>
                  <a:cs typeface="Segoe UI" pitchFamily="34" charset="0"/>
                </a:rPr>
              </a:br>
              <a:r>
                <a:rPr lang="en-US" sz="1599" dirty="0">
                  <a:solidFill>
                    <a:srgbClr val="0078D7"/>
                  </a:solidFill>
                  <a:latin typeface="Segoe UI"/>
                  <a:ea typeface="Segoe UI" pitchFamily="34" charset="0"/>
                  <a:cs typeface="Segoe UI" pitchFamily="34" charset="0"/>
                </a:rPr>
                <a:t>&amp; </a:t>
              </a:r>
              <a:br>
                <a:rPr lang="en-US" sz="1599" dirty="0">
                  <a:solidFill>
                    <a:srgbClr val="0078D7"/>
                  </a:solidFill>
                  <a:latin typeface="Segoe UI"/>
                  <a:ea typeface="Segoe UI" pitchFamily="34" charset="0"/>
                  <a:cs typeface="Segoe UI" pitchFamily="34" charset="0"/>
                </a:rPr>
              </a:br>
              <a:r>
                <a:rPr lang="en-US" sz="1599" dirty="0">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dirty="0">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54" tIns="146283" rIns="182854" bIns="146283" rtlCol="0">
              <a:spAutoFit/>
            </a:bodyPr>
            <a:lstStyle/>
            <a:p>
              <a:pPr algn="ctr" defTabSz="932509">
                <a:lnSpc>
                  <a:spcPct val="90000"/>
                </a:lnSpc>
                <a:spcAft>
                  <a:spcPts val="600"/>
                </a:spcAft>
              </a:pPr>
              <a:r>
                <a:rPr lang="en-US" sz="1599" dirty="0">
                  <a:solidFill>
                    <a:srgbClr val="0078D7"/>
                  </a:solidFill>
                  <a:latin typeface="Segoe UI"/>
                  <a:ea typeface="Segoe UI" pitchFamily="34" charset="0"/>
                  <a:cs typeface="Segoe UI" pitchFamily="34" charset="0"/>
                </a:rPr>
                <a:t>Develop</a:t>
              </a:r>
            </a:p>
          </p:txBody>
        </p:sp>
      </p:gr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le 18"/>
          <p:cNvSpPr txBox="1">
            <a:spLocks/>
          </p:cNvSpPr>
          <p:nvPr/>
        </p:nvSpPr>
        <p:spPr>
          <a:xfrm>
            <a:off x="276712" y="298186"/>
            <a:ext cx="11884782" cy="917206"/>
          </a:xfrm>
          <a:prstGeom prst="rect">
            <a:avLst/>
          </a:prstGeom>
          <a:ln>
            <a:noFill/>
          </a:ln>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4400" spc="-104" dirty="0">
                <a:solidFill>
                  <a:srgbClr val="0078D7"/>
                </a:solidFill>
                <a:latin typeface="Segoe UI Semibold" panose="020B0702040204020203" pitchFamily="34" charset="0"/>
                <a:cs typeface="Segoe UI Semibold" panose="020B0702040204020203" pitchFamily="34" charset="0"/>
              </a:rPr>
              <a:t>How to Achieve DevOps</a:t>
            </a:r>
          </a:p>
        </p:txBody>
      </p:sp>
      <p:sp>
        <p:nvSpPr>
          <p:cNvPr id="24" name="Slide Number Placeholder 3"/>
          <p:cNvSpPr txBox="1">
            <a:spLocks/>
          </p:cNvSpPr>
          <p:nvPr/>
        </p:nvSpPr>
        <p:spPr>
          <a:xfrm>
            <a:off x="4767521" y="6481593"/>
            <a:ext cx="2901433"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66298"/>
            <a:r>
              <a:rPr lang="en-US" sz="1020" dirty="0">
                <a:latin typeface="Segoe UI" panose="020B0502040204020203" pitchFamily="34" charset="0"/>
                <a:cs typeface="Segoe UI" panose="020B0502040204020203" pitchFamily="34" charset="0"/>
              </a:rPr>
              <a:t>Microsoft Confidential</a:t>
            </a:r>
          </a:p>
        </p:txBody>
      </p:sp>
      <p:pic>
        <p:nvPicPr>
          <p:cNvPr id="1026" name="Picture 2" descr="Graphical user interface&#10;&#10;Description automatically generated">
            <a:extLst>
              <a:ext uri="{FF2B5EF4-FFF2-40B4-BE49-F238E27FC236}">
                <a16:creationId xmlns:a16="http://schemas.microsoft.com/office/drawing/2014/main" id="{184F44BB-1C1C-41A6-BBC6-A45FECE59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253" y="1271348"/>
            <a:ext cx="8228281" cy="4876738"/>
          </a:xfrm>
          <a:prstGeom prst="rect">
            <a:avLst/>
          </a:prstGeom>
          <a:noFill/>
        </p:spPr>
      </p:pic>
    </p:spTree>
    <p:extLst>
      <p:ext uri="{BB962C8B-B14F-4D97-AF65-F5344CB8AC3E}">
        <p14:creationId xmlns:p14="http://schemas.microsoft.com/office/powerpoint/2010/main" val="2276000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16"/>
        <p:cNvGrpSpPr/>
        <p:nvPr/>
      </p:nvGrpSpPr>
      <p:grpSpPr>
        <a:xfrm>
          <a:off x="0" y="0"/>
          <a:ext cx="0" cy="0"/>
          <a:chOff x="0" y="0"/>
          <a:chExt cx="0" cy="0"/>
        </a:xfrm>
      </p:grpSpPr>
      <p:sp>
        <p:nvSpPr>
          <p:cNvPr id="5217" name="Google Shape;5217;p258"/>
          <p:cNvSpPr txBox="1">
            <a:spLocks noGrp="1"/>
          </p:cNvSpPr>
          <p:nvPr>
            <p:ph type="title"/>
          </p:nvPr>
        </p:nvSpPr>
        <p:spPr>
          <a:xfrm>
            <a:off x="525964" y="1794017"/>
            <a:ext cx="5914239" cy="3406491"/>
          </a:xfrm>
          <a:prstGeom prst="rect">
            <a:avLst/>
          </a:prstGeom>
          <a:noFill/>
          <a:ln>
            <a:noFill/>
          </a:ln>
        </p:spPr>
        <p:txBody>
          <a:bodyPr spcFirstLastPara="1" wrap="square" lIns="124327" tIns="124327" rIns="124327" bIns="124327" anchor="ctr" anchorCtr="0">
            <a:noAutofit/>
          </a:bodyPr>
          <a:lstStyle/>
          <a:p>
            <a:pPr>
              <a:spcBef>
                <a:spcPts val="0"/>
              </a:spcBef>
            </a:pPr>
            <a:r>
              <a:rPr lang="en" sz="4896" dirty="0">
                <a:solidFill>
                  <a:schemeClr val="tx1"/>
                </a:solidFill>
              </a:rPr>
              <a:t>single, integrated platform that empowers</a:t>
            </a:r>
            <a:endParaRPr sz="4896" dirty="0">
              <a:solidFill>
                <a:schemeClr val="tx1"/>
              </a:solidFill>
            </a:endParaRPr>
          </a:p>
          <a:p>
            <a:pPr>
              <a:spcBef>
                <a:spcPts val="0"/>
              </a:spcBef>
            </a:pPr>
            <a:r>
              <a:rPr lang="en" sz="4896" dirty="0">
                <a:solidFill>
                  <a:schemeClr val="tx1"/>
                </a:solidFill>
              </a:rPr>
              <a:t>developers</a:t>
            </a:r>
            <a:endParaRPr sz="4896" dirty="0">
              <a:solidFill>
                <a:schemeClr val="tx1"/>
              </a:solidFill>
            </a:endParaRPr>
          </a:p>
        </p:txBody>
      </p:sp>
      <p:pic>
        <p:nvPicPr>
          <p:cNvPr id="5218" name="Google Shape;5218;p258"/>
          <p:cNvPicPr preferRelativeResize="0"/>
          <p:nvPr/>
        </p:nvPicPr>
        <p:blipFill>
          <a:blip r:embed="rId3">
            <a:alphaModFix/>
            <a:biLevel thresh="25000"/>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6634513" y="705436"/>
            <a:ext cx="5580898" cy="5583625"/>
          </a:xfrm>
          <a:prstGeom prst="rect">
            <a:avLst/>
          </a:prstGeom>
          <a:noFill/>
          <a:ln>
            <a:noFill/>
          </a:ln>
        </p:spPr>
      </p:pic>
      <p:grpSp>
        <p:nvGrpSpPr>
          <p:cNvPr id="7" name="Group 6">
            <a:extLst>
              <a:ext uri="{FF2B5EF4-FFF2-40B4-BE49-F238E27FC236}">
                <a16:creationId xmlns:a16="http://schemas.microsoft.com/office/drawing/2014/main" id="{146003D5-3435-256D-7826-0AB87B5F5951}"/>
              </a:ext>
            </a:extLst>
          </p:cNvPr>
          <p:cNvGrpSpPr/>
          <p:nvPr/>
        </p:nvGrpSpPr>
        <p:grpSpPr>
          <a:xfrm>
            <a:off x="7055977" y="1058067"/>
            <a:ext cx="4812464" cy="4812464"/>
            <a:chOff x="7055977" y="1058067"/>
            <a:chExt cx="4812464" cy="4812464"/>
          </a:xfrm>
        </p:grpSpPr>
        <p:pic>
          <p:nvPicPr>
            <p:cNvPr id="5219" name="Google Shape;5219;p258"/>
            <p:cNvPicPr preferRelativeResize="0"/>
            <p:nvPr/>
          </p:nvPicPr>
          <p:blipFill rotWithShape="1">
            <a:blip r:embed="rId5">
              <a:alphaModFix/>
            </a:blip>
            <a:srcRect/>
            <a:stretch/>
          </p:blipFill>
          <p:spPr>
            <a:xfrm>
              <a:off x="7055977" y="1058067"/>
              <a:ext cx="4812464" cy="4812464"/>
            </a:xfrm>
            <a:prstGeom prst="rect">
              <a:avLst/>
            </a:prstGeom>
            <a:noFill/>
            <a:ln>
              <a:noFill/>
            </a:ln>
          </p:spPr>
        </p:pic>
        <p:grpSp>
          <p:nvGrpSpPr>
            <p:cNvPr id="5221" name="Google Shape;5221;p258"/>
            <p:cNvGrpSpPr/>
            <p:nvPr/>
          </p:nvGrpSpPr>
          <p:grpSpPr>
            <a:xfrm>
              <a:off x="7715767" y="1992099"/>
              <a:ext cx="1009708" cy="702599"/>
              <a:chOff x="5544750" y="1483962"/>
              <a:chExt cx="742500" cy="516664"/>
            </a:xfrm>
          </p:grpSpPr>
          <p:sp>
            <p:nvSpPr>
              <p:cNvPr id="5222" name="Google Shape;5222;p258"/>
              <p:cNvSpPr txBox="1"/>
              <p:nvPr/>
            </p:nvSpPr>
            <p:spPr>
              <a:xfrm>
                <a:off x="5544750" y="1662088"/>
                <a:ext cx="742500" cy="338538"/>
              </a:xfrm>
              <a:prstGeom prst="rect">
                <a:avLst/>
              </a:prstGeom>
              <a:noFill/>
              <a:ln>
                <a:noFill/>
              </a:ln>
            </p:spPr>
            <p:txBody>
              <a:bodyPr spcFirstLastPara="1" wrap="square" lIns="124327" tIns="124327" rIns="124327" bIns="124327" anchor="t" anchorCtr="0">
                <a:spAutoFit/>
              </a:bodyPr>
              <a:lstStyle/>
              <a:p>
                <a:pPr algn="ctr"/>
                <a:r>
                  <a:rPr lang="en" sz="1360">
                    <a:solidFill>
                      <a:schemeClr val="lt1"/>
                    </a:solidFill>
                  </a:rPr>
                  <a:t>code</a:t>
                </a:r>
                <a:endParaRPr sz="1360">
                  <a:solidFill>
                    <a:schemeClr val="lt1"/>
                  </a:solidFill>
                </a:endParaRPr>
              </a:p>
            </p:txBody>
          </p:sp>
          <p:pic>
            <p:nvPicPr>
              <p:cNvPr id="5223" name="Google Shape;5223;p258"/>
              <p:cNvPicPr preferRelativeResize="0"/>
              <p:nvPr/>
            </p:nvPicPr>
            <p:blipFill rotWithShape="1">
              <a:blip r:embed="rId6">
                <a:alphaModFix/>
              </a:blip>
              <a:srcRect/>
              <a:stretch/>
            </p:blipFill>
            <p:spPr>
              <a:xfrm>
                <a:off x="5792351" y="1483962"/>
                <a:ext cx="247289" cy="246602"/>
              </a:xfrm>
              <a:prstGeom prst="rect">
                <a:avLst/>
              </a:prstGeom>
              <a:noFill/>
              <a:ln>
                <a:noFill/>
              </a:ln>
            </p:spPr>
          </p:pic>
        </p:grpSp>
        <p:grpSp>
          <p:nvGrpSpPr>
            <p:cNvPr id="5224" name="Google Shape;5224;p258"/>
            <p:cNvGrpSpPr/>
            <p:nvPr/>
          </p:nvGrpSpPr>
          <p:grpSpPr>
            <a:xfrm>
              <a:off x="10095729" y="4412586"/>
              <a:ext cx="1009708" cy="721291"/>
              <a:chOff x="7408900" y="3223417"/>
              <a:chExt cx="742500" cy="530409"/>
            </a:xfrm>
          </p:grpSpPr>
          <p:sp>
            <p:nvSpPr>
              <p:cNvPr id="5225" name="Google Shape;5225;p258"/>
              <p:cNvSpPr txBox="1"/>
              <p:nvPr/>
            </p:nvSpPr>
            <p:spPr>
              <a:xfrm>
                <a:off x="7408900" y="3415288"/>
                <a:ext cx="742500" cy="338538"/>
              </a:xfrm>
              <a:prstGeom prst="rect">
                <a:avLst/>
              </a:prstGeom>
              <a:noFill/>
              <a:ln>
                <a:noFill/>
              </a:ln>
            </p:spPr>
            <p:txBody>
              <a:bodyPr spcFirstLastPara="1" wrap="square" lIns="124327" tIns="124327" rIns="124327" bIns="124327" anchor="t" anchorCtr="0">
                <a:spAutoFit/>
              </a:bodyPr>
              <a:lstStyle/>
              <a:p>
                <a:pPr algn="ctr"/>
                <a:r>
                  <a:rPr lang="en" sz="1360">
                    <a:solidFill>
                      <a:schemeClr val="lt1"/>
                    </a:solidFill>
                  </a:rPr>
                  <a:t>deploy</a:t>
                </a:r>
                <a:endParaRPr sz="1360">
                  <a:solidFill>
                    <a:schemeClr val="lt1"/>
                  </a:solidFill>
                </a:endParaRPr>
              </a:p>
            </p:txBody>
          </p:sp>
          <p:pic>
            <p:nvPicPr>
              <p:cNvPr id="5226" name="Google Shape;5226;p258"/>
              <p:cNvPicPr preferRelativeResize="0"/>
              <p:nvPr/>
            </p:nvPicPr>
            <p:blipFill rotWithShape="1">
              <a:blip r:embed="rId7">
                <a:alphaModFix/>
              </a:blip>
              <a:srcRect/>
              <a:stretch/>
            </p:blipFill>
            <p:spPr>
              <a:xfrm>
                <a:off x="7654163" y="3223417"/>
                <a:ext cx="251973" cy="252010"/>
              </a:xfrm>
              <a:prstGeom prst="rect">
                <a:avLst/>
              </a:prstGeom>
              <a:noFill/>
              <a:ln>
                <a:noFill/>
              </a:ln>
            </p:spPr>
          </p:pic>
        </p:grpSp>
        <p:grpSp>
          <p:nvGrpSpPr>
            <p:cNvPr id="5227" name="Google Shape;5227;p258"/>
            <p:cNvGrpSpPr/>
            <p:nvPr/>
          </p:nvGrpSpPr>
          <p:grpSpPr>
            <a:xfrm>
              <a:off x="7217203" y="3177063"/>
              <a:ext cx="4415485" cy="726843"/>
              <a:chOff x="5306600" y="2336277"/>
              <a:chExt cx="3246975" cy="534492"/>
            </a:xfrm>
          </p:grpSpPr>
          <p:sp>
            <p:nvSpPr>
              <p:cNvPr id="5228" name="Google Shape;5228;p258"/>
              <p:cNvSpPr txBox="1"/>
              <p:nvPr/>
            </p:nvSpPr>
            <p:spPr>
              <a:xfrm>
                <a:off x="7811075" y="2532231"/>
                <a:ext cx="742500" cy="338538"/>
              </a:xfrm>
              <a:prstGeom prst="rect">
                <a:avLst/>
              </a:prstGeom>
              <a:noFill/>
              <a:ln>
                <a:noFill/>
              </a:ln>
            </p:spPr>
            <p:txBody>
              <a:bodyPr spcFirstLastPara="1" wrap="square" lIns="124327" tIns="124327" rIns="124327" bIns="124327" anchor="t" anchorCtr="0">
                <a:spAutoFit/>
              </a:bodyPr>
              <a:lstStyle/>
              <a:p>
                <a:pPr algn="ctr"/>
                <a:r>
                  <a:rPr lang="en" sz="1360">
                    <a:solidFill>
                      <a:schemeClr val="lt1"/>
                    </a:solidFill>
                  </a:rPr>
                  <a:t>release</a:t>
                </a:r>
                <a:endParaRPr sz="1360">
                  <a:solidFill>
                    <a:schemeClr val="lt1"/>
                  </a:solidFill>
                </a:endParaRPr>
              </a:p>
            </p:txBody>
          </p:sp>
          <p:sp>
            <p:nvSpPr>
              <p:cNvPr id="5229" name="Google Shape;5229;p258"/>
              <p:cNvSpPr txBox="1"/>
              <p:nvPr/>
            </p:nvSpPr>
            <p:spPr>
              <a:xfrm>
                <a:off x="5306600" y="2532231"/>
                <a:ext cx="742500" cy="338538"/>
              </a:xfrm>
              <a:prstGeom prst="rect">
                <a:avLst/>
              </a:prstGeom>
              <a:noFill/>
              <a:ln>
                <a:noFill/>
              </a:ln>
            </p:spPr>
            <p:txBody>
              <a:bodyPr spcFirstLastPara="1" wrap="square" lIns="124327" tIns="124327" rIns="124327" bIns="124327" anchor="t" anchorCtr="0">
                <a:spAutoFit/>
              </a:bodyPr>
              <a:lstStyle/>
              <a:p>
                <a:pPr algn="ctr"/>
                <a:r>
                  <a:rPr lang="en" sz="1360">
                    <a:solidFill>
                      <a:schemeClr val="lt1"/>
                    </a:solidFill>
                  </a:rPr>
                  <a:t>plan</a:t>
                </a:r>
                <a:endParaRPr sz="1360">
                  <a:solidFill>
                    <a:schemeClr val="lt1"/>
                  </a:solidFill>
                </a:endParaRPr>
              </a:p>
            </p:txBody>
          </p:sp>
          <p:pic>
            <p:nvPicPr>
              <p:cNvPr id="5230" name="Google Shape;5230;p258"/>
              <p:cNvPicPr preferRelativeResize="0"/>
              <p:nvPr/>
            </p:nvPicPr>
            <p:blipFill rotWithShape="1">
              <a:blip r:embed="rId8">
                <a:alphaModFix/>
              </a:blip>
              <a:srcRect/>
              <a:stretch/>
            </p:blipFill>
            <p:spPr>
              <a:xfrm>
                <a:off x="5551853" y="2336277"/>
                <a:ext cx="251973" cy="252010"/>
              </a:xfrm>
              <a:prstGeom prst="rect">
                <a:avLst/>
              </a:prstGeom>
              <a:noFill/>
              <a:ln>
                <a:noFill/>
              </a:ln>
            </p:spPr>
          </p:pic>
          <p:pic>
            <p:nvPicPr>
              <p:cNvPr id="5231" name="Google Shape;5231;p258"/>
              <p:cNvPicPr preferRelativeResize="0"/>
              <p:nvPr/>
            </p:nvPicPr>
            <p:blipFill rotWithShape="1">
              <a:blip r:embed="rId9">
                <a:alphaModFix/>
              </a:blip>
              <a:srcRect/>
              <a:stretch/>
            </p:blipFill>
            <p:spPr>
              <a:xfrm>
                <a:off x="8056356" y="2338981"/>
                <a:ext cx="247289" cy="246602"/>
              </a:xfrm>
              <a:prstGeom prst="rect">
                <a:avLst/>
              </a:prstGeom>
              <a:noFill/>
              <a:ln>
                <a:noFill/>
              </a:ln>
            </p:spPr>
          </p:pic>
        </p:grpSp>
        <p:grpSp>
          <p:nvGrpSpPr>
            <p:cNvPr id="5232" name="Google Shape;5232;p258"/>
            <p:cNvGrpSpPr/>
            <p:nvPr/>
          </p:nvGrpSpPr>
          <p:grpSpPr>
            <a:xfrm>
              <a:off x="7715767" y="4341327"/>
              <a:ext cx="1009708" cy="731014"/>
              <a:chOff x="5685138" y="3235317"/>
              <a:chExt cx="742500" cy="537559"/>
            </a:xfrm>
          </p:grpSpPr>
          <p:sp>
            <p:nvSpPr>
              <p:cNvPr id="5233" name="Google Shape;5233;p258"/>
              <p:cNvSpPr txBox="1"/>
              <p:nvPr/>
            </p:nvSpPr>
            <p:spPr>
              <a:xfrm>
                <a:off x="5685138" y="3434338"/>
                <a:ext cx="742500" cy="338538"/>
              </a:xfrm>
              <a:prstGeom prst="rect">
                <a:avLst/>
              </a:prstGeom>
              <a:noFill/>
              <a:ln>
                <a:noFill/>
              </a:ln>
            </p:spPr>
            <p:txBody>
              <a:bodyPr spcFirstLastPara="1" wrap="square" lIns="124327" tIns="124327" rIns="124327" bIns="124327" anchor="t" anchorCtr="0">
                <a:spAutoFit/>
              </a:bodyPr>
              <a:lstStyle/>
              <a:p>
                <a:pPr algn="ctr"/>
                <a:r>
                  <a:rPr lang="en" sz="1360">
                    <a:solidFill>
                      <a:schemeClr val="lt1"/>
                    </a:solidFill>
                  </a:rPr>
                  <a:t>monitor</a:t>
                </a:r>
                <a:endParaRPr sz="1360">
                  <a:solidFill>
                    <a:schemeClr val="lt1"/>
                  </a:solidFill>
                </a:endParaRPr>
              </a:p>
            </p:txBody>
          </p:sp>
          <p:pic>
            <p:nvPicPr>
              <p:cNvPr id="5234" name="Google Shape;5234;p258"/>
              <p:cNvPicPr preferRelativeResize="0"/>
              <p:nvPr/>
            </p:nvPicPr>
            <p:blipFill rotWithShape="1">
              <a:blip r:embed="rId10">
                <a:alphaModFix/>
              </a:blip>
              <a:srcRect/>
              <a:stretch/>
            </p:blipFill>
            <p:spPr>
              <a:xfrm>
                <a:off x="5930396" y="3235317"/>
                <a:ext cx="251973" cy="252010"/>
              </a:xfrm>
              <a:prstGeom prst="rect">
                <a:avLst/>
              </a:prstGeom>
              <a:noFill/>
              <a:ln>
                <a:noFill/>
              </a:ln>
            </p:spPr>
          </p:pic>
        </p:grpSp>
        <p:grpSp>
          <p:nvGrpSpPr>
            <p:cNvPr id="5235" name="Google Shape;5235;p258"/>
            <p:cNvGrpSpPr/>
            <p:nvPr/>
          </p:nvGrpSpPr>
          <p:grpSpPr>
            <a:xfrm>
              <a:off x="9023322" y="1509622"/>
              <a:ext cx="803279" cy="718859"/>
              <a:chOff x="6702175" y="1110117"/>
              <a:chExt cx="590700" cy="528621"/>
            </a:xfrm>
          </p:grpSpPr>
          <p:sp>
            <p:nvSpPr>
              <p:cNvPr id="5236" name="Google Shape;5236;p258"/>
              <p:cNvSpPr txBox="1"/>
              <p:nvPr/>
            </p:nvSpPr>
            <p:spPr>
              <a:xfrm>
                <a:off x="6702175" y="1300200"/>
                <a:ext cx="590700" cy="338538"/>
              </a:xfrm>
              <a:prstGeom prst="rect">
                <a:avLst/>
              </a:prstGeom>
              <a:noFill/>
              <a:ln>
                <a:noFill/>
              </a:ln>
            </p:spPr>
            <p:txBody>
              <a:bodyPr spcFirstLastPara="1" wrap="square" lIns="124327" tIns="124327" rIns="124327" bIns="124327" anchor="t" anchorCtr="0">
                <a:spAutoFit/>
              </a:bodyPr>
              <a:lstStyle/>
              <a:p>
                <a:pPr algn="ctr"/>
                <a:r>
                  <a:rPr lang="en" sz="1360">
                    <a:solidFill>
                      <a:schemeClr val="lt1"/>
                    </a:solidFill>
                  </a:rPr>
                  <a:t>build</a:t>
                </a:r>
                <a:endParaRPr sz="1360">
                  <a:solidFill>
                    <a:schemeClr val="lt1"/>
                  </a:solidFill>
                </a:endParaRPr>
              </a:p>
            </p:txBody>
          </p:sp>
          <p:pic>
            <p:nvPicPr>
              <p:cNvPr id="5237" name="Google Shape;5237;p258"/>
              <p:cNvPicPr preferRelativeResize="0"/>
              <p:nvPr/>
            </p:nvPicPr>
            <p:blipFill rotWithShape="1">
              <a:blip r:embed="rId11">
                <a:alphaModFix/>
              </a:blip>
              <a:srcRect/>
              <a:stretch/>
            </p:blipFill>
            <p:spPr>
              <a:xfrm>
                <a:off x="6871542" y="1110117"/>
                <a:ext cx="251973" cy="252010"/>
              </a:xfrm>
              <a:prstGeom prst="rect">
                <a:avLst/>
              </a:prstGeom>
              <a:noFill/>
              <a:ln>
                <a:noFill/>
              </a:ln>
            </p:spPr>
          </p:pic>
        </p:grpSp>
        <p:grpSp>
          <p:nvGrpSpPr>
            <p:cNvPr id="5238" name="Google Shape;5238;p258"/>
            <p:cNvGrpSpPr/>
            <p:nvPr/>
          </p:nvGrpSpPr>
          <p:grpSpPr>
            <a:xfrm>
              <a:off x="8908616" y="4921260"/>
              <a:ext cx="1009708" cy="708920"/>
              <a:chOff x="6550375" y="3618901"/>
              <a:chExt cx="742500" cy="521312"/>
            </a:xfrm>
          </p:grpSpPr>
          <p:sp>
            <p:nvSpPr>
              <p:cNvPr id="5239" name="Google Shape;5239;p258"/>
              <p:cNvSpPr txBox="1"/>
              <p:nvPr/>
            </p:nvSpPr>
            <p:spPr>
              <a:xfrm>
                <a:off x="6550375" y="3801675"/>
                <a:ext cx="742500" cy="338538"/>
              </a:xfrm>
              <a:prstGeom prst="rect">
                <a:avLst/>
              </a:prstGeom>
              <a:noFill/>
              <a:ln>
                <a:noFill/>
              </a:ln>
            </p:spPr>
            <p:txBody>
              <a:bodyPr spcFirstLastPara="1" wrap="square" lIns="124327" tIns="124327" rIns="124327" bIns="124327" anchor="t" anchorCtr="0">
                <a:spAutoFit/>
              </a:bodyPr>
              <a:lstStyle/>
              <a:p>
                <a:pPr algn="ctr"/>
                <a:r>
                  <a:rPr lang="en" sz="1360">
                    <a:solidFill>
                      <a:schemeClr val="lt1"/>
                    </a:solidFill>
                  </a:rPr>
                  <a:t>operate</a:t>
                </a:r>
                <a:endParaRPr sz="1360">
                  <a:solidFill>
                    <a:schemeClr val="lt1"/>
                  </a:solidFill>
                </a:endParaRPr>
              </a:p>
            </p:txBody>
          </p:sp>
          <p:pic>
            <p:nvPicPr>
              <p:cNvPr id="5240" name="Google Shape;5240;p258"/>
              <p:cNvPicPr preferRelativeResize="0"/>
              <p:nvPr/>
            </p:nvPicPr>
            <p:blipFill rotWithShape="1">
              <a:blip r:embed="rId12">
                <a:alphaModFix/>
              </a:blip>
              <a:srcRect/>
              <a:stretch/>
            </p:blipFill>
            <p:spPr>
              <a:xfrm>
                <a:off x="6792419" y="3618901"/>
                <a:ext cx="258427" cy="256032"/>
              </a:xfrm>
              <a:prstGeom prst="rect">
                <a:avLst/>
              </a:prstGeom>
              <a:noFill/>
              <a:ln>
                <a:noFill/>
              </a:ln>
            </p:spPr>
          </p:pic>
        </p:grpSp>
        <p:grpSp>
          <p:nvGrpSpPr>
            <p:cNvPr id="5241" name="Google Shape;5241;p258"/>
            <p:cNvGrpSpPr/>
            <p:nvPr/>
          </p:nvGrpSpPr>
          <p:grpSpPr>
            <a:xfrm>
              <a:off x="10198944" y="1992073"/>
              <a:ext cx="803279" cy="747569"/>
              <a:chOff x="7453450" y="1472330"/>
              <a:chExt cx="590700" cy="549733"/>
            </a:xfrm>
          </p:grpSpPr>
          <p:sp>
            <p:nvSpPr>
              <p:cNvPr id="5242" name="Google Shape;5242;p258"/>
              <p:cNvSpPr txBox="1"/>
              <p:nvPr/>
            </p:nvSpPr>
            <p:spPr>
              <a:xfrm>
                <a:off x="7453450" y="1683525"/>
                <a:ext cx="590700" cy="338538"/>
              </a:xfrm>
              <a:prstGeom prst="rect">
                <a:avLst/>
              </a:prstGeom>
              <a:noFill/>
              <a:ln>
                <a:noFill/>
              </a:ln>
            </p:spPr>
            <p:txBody>
              <a:bodyPr spcFirstLastPara="1" wrap="square" lIns="124327" tIns="124327" rIns="124327" bIns="124327" anchor="t" anchorCtr="0">
                <a:spAutoFit/>
              </a:bodyPr>
              <a:lstStyle/>
              <a:p>
                <a:pPr algn="ctr"/>
                <a:r>
                  <a:rPr lang="en" sz="1360">
                    <a:solidFill>
                      <a:schemeClr val="lt1"/>
                    </a:solidFill>
                  </a:rPr>
                  <a:t>test</a:t>
                </a:r>
                <a:endParaRPr sz="1360">
                  <a:solidFill>
                    <a:schemeClr val="lt1"/>
                  </a:solidFill>
                </a:endParaRPr>
              </a:p>
            </p:txBody>
          </p:sp>
          <p:pic>
            <p:nvPicPr>
              <p:cNvPr id="5243" name="Google Shape;5243;p258"/>
              <p:cNvPicPr preferRelativeResize="0"/>
              <p:nvPr/>
            </p:nvPicPr>
            <p:blipFill rotWithShape="1">
              <a:blip r:embed="rId13">
                <a:alphaModFix/>
              </a:blip>
              <a:srcRect/>
              <a:stretch/>
            </p:blipFill>
            <p:spPr>
              <a:xfrm>
                <a:off x="7622462" y="1472330"/>
                <a:ext cx="252690" cy="256032"/>
              </a:xfrm>
              <a:prstGeom prst="rect">
                <a:avLst/>
              </a:prstGeom>
              <a:noFill/>
              <a:ln>
                <a:noFill/>
              </a:ln>
            </p:spPr>
          </p:pic>
        </p:grpSp>
        <p:pic>
          <p:nvPicPr>
            <p:cNvPr id="6" name="Picture 5">
              <a:extLst>
                <a:ext uri="{FF2B5EF4-FFF2-40B4-BE49-F238E27FC236}">
                  <a16:creationId xmlns:a16="http://schemas.microsoft.com/office/drawing/2014/main" id="{121006F2-A629-F224-AF4B-CE5F73137B30}"/>
                </a:ext>
              </a:extLst>
            </p:cNvPr>
            <p:cNvPicPr>
              <a:picLocks noChangeAspect="1"/>
            </p:cNvPicPr>
            <p:nvPr/>
          </p:nvPicPr>
          <p:blipFill>
            <a:blip r:embed="rId14"/>
            <a:stretch>
              <a:fillRect/>
            </a:stretch>
          </p:blipFill>
          <p:spPr>
            <a:xfrm>
              <a:off x="8573810" y="2602029"/>
              <a:ext cx="1776799" cy="1724540"/>
            </a:xfrm>
            <a:prstGeom prst="rect">
              <a:avLst/>
            </a:prstGeom>
          </p:spPr>
        </p:pic>
      </p:grpSp>
      <p:sp>
        <p:nvSpPr>
          <p:cNvPr id="9" name="Title 3">
            <a:extLst>
              <a:ext uri="{FF2B5EF4-FFF2-40B4-BE49-F238E27FC236}">
                <a16:creationId xmlns:a16="http://schemas.microsoft.com/office/drawing/2014/main" id="{3B0D8707-F87A-CE26-A606-0526F5F0AE79}"/>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Introducing</a:t>
            </a: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GitHub Enterprise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llustration of how collaboration and continuous feedback flow in the DevOps cycle.">
            <a:extLst>
              <a:ext uri="{FF2B5EF4-FFF2-40B4-BE49-F238E27FC236}">
                <a16:creationId xmlns:a16="http://schemas.microsoft.com/office/drawing/2014/main" id="{17C66B95-C88D-4BD7-B7E2-47E2289DEC07}"/>
              </a:ext>
            </a:extLst>
          </p:cNvPr>
          <p:cNvPicPr>
            <a:picLocks noChangeAspect="1"/>
          </p:cNvPicPr>
          <p:nvPr/>
        </p:nvPicPr>
        <p:blipFill>
          <a:blip r:embed="rId3">
            <a:clrChange>
              <a:clrFrom>
                <a:srgbClr val="E6E6E6"/>
              </a:clrFrom>
              <a:clrTo>
                <a:srgbClr val="E6E6E6">
                  <a:alpha val="0"/>
                </a:srgbClr>
              </a:clrTo>
            </a:clrChange>
          </a:blip>
          <a:stretch>
            <a:fillRect/>
          </a:stretch>
        </p:blipFill>
        <p:spPr>
          <a:xfrm>
            <a:off x="2780589" y="2423274"/>
            <a:ext cx="6617843" cy="2766589"/>
          </a:xfrm>
          <a:prstGeom prst="rect">
            <a:avLst/>
          </a:prstGeom>
        </p:spPr>
      </p:pic>
      <p:sp>
        <p:nvSpPr>
          <p:cNvPr id="2" name="Title 3">
            <a:extLst>
              <a:ext uri="{FF2B5EF4-FFF2-40B4-BE49-F238E27FC236}">
                <a16:creationId xmlns:a16="http://schemas.microsoft.com/office/drawing/2014/main" id="{247265BD-88E6-85F5-325B-E9D43B26D041}"/>
              </a:ext>
            </a:extLst>
          </p:cNvPr>
          <p:cNvSpPr txBox="1">
            <a:spLocks/>
          </p:cNvSpPr>
          <p:nvPr/>
        </p:nvSpPr>
        <p:spPr>
          <a:xfrm>
            <a:off x="434975" y="227014"/>
            <a:ext cx="11563350" cy="773112"/>
          </a:xfrm>
          <a:prstGeom prst="rect">
            <a:avLst/>
          </a:prstGeom>
        </p:spPr>
        <p:txBody>
          <a:bodyPr vert="horz" wrap="square" lIns="0" tIns="164592" rIns="0" bIns="0" rtlCol="0" anchor="t">
            <a:noAutofit/>
          </a:bodyPr>
          <a:lstStyle>
            <a:lvl1pPr algn="l" defTabSz="932563" rtl="0" eaLnBrk="1" latinLnBrk="0" hangingPunct="1">
              <a:lnSpc>
                <a:spcPct val="90000"/>
              </a:lnSpc>
              <a:spcBef>
                <a:spcPct val="0"/>
              </a:spcBef>
              <a:buNone/>
              <a:defRPr lang="en-US" sz="3599" b="0" kern="1200" cap="none" spc="-150" baseline="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Reference</a:t>
            </a: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Implementation</a:t>
            </a: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a:t>
            </a:r>
            <a:r>
              <a:rPr kumimoji="0" lang="pt-BR" sz="3600" b="0" i="0" u="none" strike="noStrike" kern="1200" cap="none" spc="-150" normalizeH="0" baseline="0" noProof="0" dirty="0" err="1">
                <a:ln w="3175">
                  <a:noFill/>
                </a:ln>
                <a:solidFill>
                  <a:srgbClr val="0078D7"/>
                </a:solidFill>
                <a:effectLst/>
                <a:uLnTx/>
                <a:uFillTx/>
                <a:latin typeface="Segoe UI Semibold"/>
                <a:ea typeface="+mn-ea"/>
                <a:cs typeface="Segoe UI" pitchFamily="34" charset="0"/>
              </a:rPr>
              <a:t>with</a:t>
            </a:r>
            <a:r>
              <a:rPr kumimoji="0" lang="pt-BR"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 GitHub</a:t>
            </a:r>
          </a:p>
        </p:txBody>
      </p:sp>
    </p:spTree>
    <p:extLst>
      <p:ext uri="{BB962C8B-B14F-4D97-AF65-F5344CB8AC3E}">
        <p14:creationId xmlns:p14="http://schemas.microsoft.com/office/powerpoint/2010/main" val="2828810415"/>
      </p:ext>
    </p:extLst>
  </p:cSld>
  <p:clrMapOvr>
    <a:masterClrMapping/>
  </p:clrMapOvr>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cea7764e-6bf9-427d-be15-e74097e0a61c" xsi:nil="true"/>
    <Sign_x002d_off_x0020_status xmlns="cea7764e-6bf9-427d-be15-e74097e0a61c" xsi:nil="true"/>
    <Title_x0020_URL xmlns="cea7764e-6bf9-427d-be15-e74097e0a61c">
      <Url>https://sirona.visualstudio.com/_workitems/edit/41227</Url>
      <Description>https://sirona.visualstudio.com/_workitems/edit/41227</Description>
    </Title_x0020_URL>
    <Mail_x0020_Sent xmlns="cea7764e-6bf9-427d-be15-e74097e0a61c">false</Mail_x0020_Sent>
    <_Flow_SignoffStatus xmlns="cea7764e-6bf9-427d-be15-e74097e0a61c" xsi:nil="true"/>
    <Comments xmlns="cea7764e-6bf9-427d-be15-e74097e0a61c" xsi:nil="true"/>
    <Title_x0020_ID xmlns="cea7764e-6bf9-427d-be15-e74097e0a61c">41227</Title_x0020_ID>
    <Lead_x0020_Signoff xmlns="cea7764e-6bf9-427d-be15-e74097e0a61c">false</Lead_x0020_Signoff>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31" ma:contentTypeDescription="Create a new document." ma:contentTypeScope="" ma:versionID="249d4e38c9bc1fd9070783c32e3df00c">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6c0058c9b9ca1f299261281b1014520"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enumeration value="Waiting Ian's Review"/>
        </xsd:restriction>
      </xsd:simpleType>
    </xsd:element>
    <xsd:element name="MediaServiceSearchProperties" ma:index="33" nillable="true" ma:displayName="MediaServiceSearchProperties" ma:hidden="true" ma:internalName="MediaServiceSearchProperties" ma:readOnly="true">
      <xsd:simpleType>
        <xsd:restriction base="dms:Note"/>
      </xsd:simpleType>
    </xsd:element>
    <xsd:element name="MediaServiceDocTags" ma:index="34"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schemas.microsoft.com/office/2006/documentManagement/types"/>
    <ds:schemaRef ds:uri="http://purl.org/dc/dcmitype/"/>
    <ds:schemaRef ds:uri="http://purl.org/dc/terms/"/>
    <ds:schemaRef ds:uri="http://schemas.microsoft.com/office/2006/metadata/properties"/>
    <ds:schemaRef ds:uri="http://schemas.microsoft.com/office/infopath/2007/PartnerControls"/>
    <ds:schemaRef ds:uri="http://purl.org/dc/elements/1.1/"/>
    <ds:schemaRef ds:uri="fb9ea31f-0ab8-44ff-80d1-5777f6d9d945"/>
    <ds:schemaRef ds:uri="cea7764e-6bf9-427d-be15-e74097e0a61c"/>
    <ds:schemaRef ds:uri="http://schemas.microsoft.com/sharepoint/v3"/>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C6808C6-9E8C-4DE9-8594-1DAA842B9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Lesson Template Advanced Services Delivery</Template>
  <TotalTime>1871</TotalTime>
  <Words>2863</Words>
  <Application>Microsoft Office PowerPoint</Application>
  <PresentationFormat>Custom</PresentationFormat>
  <Paragraphs>300</Paragraphs>
  <Slides>40</Slides>
  <Notes>40</Notes>
  <HiddenSlides>1</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40</vt:i4>
      </vt:variant>
    </vt:vector>
  </HeadingPairs>
  <TitlesOfParts>
    <vt:vector size="61" baseType="lpstr">
      <vt:lpstr>Arial</vt:lpstr>
      <vt:lpstr>Calibri</vt:lpstr>
      <vt:lpstr>Calibri Light</vt:lpstr>
      <vt:lpstr>Consolas</vt:lpstr>
      <vt:lpstr>Courier New</vt:lpstr>
      <vt:lpstr>Helvetica Neue</vt:lpstr>
      <vt:lpstr>Inter</vt:lpstr>
      <vt:lpstr>Menlo</vt:lpstr>
      <vt:lpstr>Roboto Mono</vt:lpstr>
      <vt:lpstr>Rockwell Extra Bold</vt:lpstr>
      <vt:lpstr>Segoe Pro Light</vt:lpstr>
      <vt:lpstr>Segoe Pro Semibold</vt:lpstr>
      <vt:lpstr>Segoe UI</vt:lpstr>
      <vt:lpstr>Segoe UI Light</vt:lpstr>
      <vt:lpstr>Segoe UI Semibold</vt:lpstr>
      <vt:lpstr>Wingdings</vt:lpstr>
      <vt:lpstr>WHITE TEMPLATE</vt:lpstr>
      <vt:lpstr>COLOR TEMPLATE</vt:lpstr>
      <vt:lpstr>Azure PPT Template - 2018</vt:lpstr>
      <vt:lpstr>Office Theme</vt:lpstr>
      <vt:lpstr>1_Office Theme</vt:lpstr>
      <vt:lpstr>  Terraform for Azure</vt:lpstr>
      <vt:lpstr>PowerPoint Presentation</vt:lpstr>
      <vt:lpstr>Terraform to Azure  Module 05 - Terraform with GitHub Copilot and Actions</vt:lpstr>
      <vt:lpstr>Overview</vt:lpstr>
      <vt:lpstr>What is DevOps?</vt:lpstr>
      <vt:lpstr>What is DevOps?</vt:lpstr>
      <vt:lpstr>PowerPoint Presentation</vt:lpstr>
      <vt:lpstr>single, integrated platform that empowers developers</vt:lpstr>
      <vt:lpstr>PowerPoint Presentation</vt:lpstr>
      <vt:lpstr>PowerPoint Presentation</vt:lpstr>
      <vt:lpstr>GitHub Copilot</vt:lpstr>
      <vt:lpstr>GitHub Copilot is an AI pair programmer. You can use GitHub Copilot to get suggestions for whole lines or entire functions right inside your editor.  Focus on providing a developer experience that enables people to do their best work.</vt:lpstr>
      <vt:lpstr>GitHub Copilot</vt:lpstr>
      <vt:lpstr>PowerPoint Presentation</vt:lpstr>
      <vt:lpstr>PowerPoint Presentation</vt:lpstr>
      <vt:lpstr>PowerPoint Presentation</vt:lpstr>
      <vt:lpstr>PowerPoint Presentation</vt:lpstr>
      <vt:lpstr>Pillars of Effective Copilot Prompts</vt:lpstr>
      <vt:lpstr>PowerPoint Presentation</vt:lpstr>
      <vt:lpstr>Provide examples in your prompt to clarify expectations</vt:lpstr>
      <vt:lpstr>Keep files open in your project folder that are relevant to your current file requirements.</vt:lpstr>
      <vt:lpstr>If you don't succeed the first time, try again!</vt:lpstr>
      <vt:lpstr>Enhance your experience with Copilot Chat</vt:lpstr>
      <vt:lpstr>Copilot Chat: Context-aware ChatGPT style conversations</vt:lpstr>
      <vt:lpstr>Comandos /slash</vt:lpstr>
      <vt:lpstr>DEMO</vt:lpstr>
      <vt:lpstr>GitHub Actions</vt:lpstr>
      <vt:lpstr>What is GitHub Actions</vt:lpstr>
      <vt:lpstr>PowerPoint Presentation</vt:lpstr>
      <vt:lpstr>PowerPoint Presentation</vt:lpstr>
      <vt:lpstr>PowerPoint Presentation</vt:lpstr>
      <vt:lpstr>PowerPoint Presentation</vt:lpstr>
      <vt:lpstr>PowerPoint Presentation</vt:lpstr>
      <vt:lpstr>DevOps Process</vt:lpstr>
      <vt:lpstr>DEMO</vt:lpstr>
      <vt:lpstr>GitHub Actions Additional configurations</vt:lpstr>
      <vt:lpstr>PowerPoint Presentation</vt:lpstr>
      <vt:lpstr>PowerPoint Presentation</vt:lpstr>
      <vt:lpstr>QUESTIONS  Leandro Prado leandro.prado@microsoft.com</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&lt;&lt;Product Name: Lesson Title&gt;&gt;  &lt;&lt;Lesson Description&gt;&gt;</dc:title>
  <dc:subject>&lt;Speech title here&gt;</dc:subject>
  <dc:creator>Mark Short</dc:creator>
  <cp:keywords>MSVID, Brand Guidelines, Branding, Visual Identity, grid</cp:keywords>
  <dc:description>Template: Maryfj_x000d_
Formatting: _x000d_
Audience Type:</dc:description>
  <cp:lastModifiedBy>Leandro Prado (Piá)</cp:lastModifiedBy>
  <cp:revision>173</cp:revision>
  <dcterms:created xsi:type="dcterms:W3CDTF">2016-06-21T22:22:39Z</dcterms:created>
  <dcterms:modified xsi:type="dcterms:W3CDTF">2025-01-14T18:44:59Z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cfd94941-4c3f-42c8-afe6-d601a90433e5</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navander@microsoft.com</vt:lpwstr>
  </property>
  <property fmtid="{D5CDD505-2E9C-101B-9397-08002B2CF9AE}" pid="15" name="MSIP_Label_f42aa342-8706-4288-bd11-ebb85995028c_SetDate">
    <vt:lpwstr>2018-07-02T16:08:01.6432932Z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1536">
    <vt:lpwstr>97</vt:lpwstr>
  </property>
  <property fmtid="{D5CDD505-2E9C-101B-9397-08002B2CF9AE}" pid="21" name="AuthorIds_UIVersion_2560">
    <vt:lpwstr>97</vt:lpwstr>
  </property>
  <property fmtid="{D5CDD505-2E9C-101B-9397-08002B2CF9AE}" pid="22" name="AuthorIds_UIVersion_5632">
    <vt:lpwstr>97</vt:lpwstr>
  </property>
  <property fmtid="{D5CDD505-2E9C-101B-9397-08002B2CF9AE}" pid="23" name="MediaServiceImageTags">
    <vt:lpwstr/>
  </property>
</Properties>
</file>